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6222B25B-EACE-44A8-AD66-54C3B118EC84}"/>
              </a:ext>
            </a:extLst>
          </p:cNvPr>
          <p:cNvGrpSpPr/>
          <p:nvPr/>
        </p:nvGrpSpPr>
        <p:grpSpPr>
          <a:xfrm>
            <a:off x="425313" y="833762"/>
            <a:ext cx="1598571" cy="1671641"/>
            <a:chOff x="75218" y="-129868"/>
            <a:chExt cx="2496123" cy="2610219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03050192-B6A5-493E-AB38-45DFDADCF99D}"/>
                </a:ext>
              </a:extLst>
            </p:cNvPr>
            <p:cNvGrpSpPr/>
            <p:nvPr/>
          </p:nvGrpSpPr>
          <p:grpSpPr>
            <a:xfrm>
              <a:off x="598179" y="-129868"/>
              <a:ext cx="1445730" cy="2471717"/>
              <a:chOff x="425492" y="1797592"/>
              <a:chExt cx="1445730" cy="2471717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C6DDCAAC-CE40-4B17-B0FA-528B3E46B71D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D5FDDF47-6B00-4795-83CE-E535AC99455D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片側の 2 つの角を丸めた四角形 35">
                  <a:extLst>
                    <a:ext uri="{FF2B5EF4-FFF2-40B4-BE49-F238E27FC236}">
                      <a16:creationId xmlns:a16="http://schemas.microsoft.com/office/drawing/2014/main" id="{52F3592D-829B-446E-8063-BCFD05FF5C59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3" name="片側の 2 つの角を丸めた四角形 46">
                  <a:extLst>
                    <a:ext uri="{FF2B5EF4-FFF2-40B4-BE49-F238E27FC236}">
                      <a16:creationId xmlns:a16="http://schemas.microsoft.com/office/drawing/2014/main" id="{58738F8F-E1B8-4AA5-9E88-00C6B4AB9226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正方形/長方形 643">
                  <a:extLst>
                    <a:ext uri="{FF2B5EF4-FFF2-40B4-BE49-F238E27FC236}">
                      <a16:creationId xmlns:a16="http://schemas.microsoft.com/office/drawing/2014/main" id="{1F4DE1B5-83D3-4CF1-9E5F-613415DBFB0F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5" name="円/楕円 49">
                  <a:extLst>
                    <a:ext uri="{FF2B5EF4-FFF2-40B4-BE49-F238E27FC236}">
                      <a16:creationId xmlns:a16="http://schemas.microsoft.com/office/drawing/2014/main" id="{1C04BDAD-BE4D-4C6C-8A83-10F8B01C774E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6" name="円/楕円 50">
                  <a:extLst>
                    <a:ext uri="{FF2B5EF4-FFF2-40B4-BE49-F238E27FC236}">
                      <a16:creationId xmlns:a16="http://schemas.microsoft.com/office/drawing/2014/main" id="{429FEF63-441F-4C63-BAFF-8285AF888EE2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7" name="円/楕円 51">
                  <a:extLst>
                    <a:ext uri="{FF2B5EF4-FFF2-40B4-BE49-F238E27FC236}">
                      <a16:creationId xmlns:a16="http://schemas.microsoft.com/office/drawing/2014/main" id="{A88DBEF1-87F4-43B9-928E-D3829B408C40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380F379F-ED18-4D63-917B-B31696A8F413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649" name="二等辺三角形 648">
                    <a:extLst>
                      <a:ext uri="{FF2B5EF4-FFF2-40B4-BE49-F238E27FC236}">
                        <a16:creationId xmlns:a16="http://schemas.microsoft.com/office/drawing/2014/main" id="{4DDEE968-C7BA-4FBC-851C-B097525431B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二等辺三角形 649">
                    <a:extLst>
                      <a:ext uri="{FF2B5EF4-FFF2-40B4-BE49-F238E27FC236}">
                        <a16:creationId xmlns:a16="http://schemas.microsoft.com/office/drawing/2014/main" id="{80F545BD-77B7-4941-93FA-24B44B82E72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369F2395-57D3-4BBF-99AF-5AD5C919F4AB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624" name="円/楕円 568">
                  <a:extLst>
                    <a:ext uri="{FF2B5EF4-FFF2-40B4-BE49-F238E27FC236}">
                      <a16:creationId xmlns:a16="http://schemas.microsoft.com/office/drawing/2014/main" id="{C6D7BCA7-2978-4120-A181-4D4B73CF0E1C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C17DB154-5EC9-4850-808C-9C7049060184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34" name="グループ化 633">
                    <a:extLst>
                      <a:ext uri="{FF2B5EF4-FFF2-40B4-BE49-F238E27FC236}">
                        <a16:creationId xmlns:a16="http://schemas.microsoft.com/office/drawing/2014/main" id="{062CE49B-7041-4663-9709-DF028842800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9" name="円/楕円 591">
                      <a:extLst>
                        <a:ext uri="{FF2B5EF4-FFF2-40B4-BE49-F238E27FC236}">
                          <a16:creationId xmlns:a16="http://schemas.microsoft.com/office/drawing/2014/main" id="{A600EC76-1B2D-4ADC-976E-CEE5E615B8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40" name="円/楕円 592">
                      <a:extLst>
                        <a:ext uri="{FF2B5EF4-FFF2-40B4-BE49-F238E27FC236}">
                          <a16:creationId xmlns:a16="http://schemas.microsoft.com/office/drawing/2014/main" id="{62A6196F-8770-41FF-B0B0-952ADD18B0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35" name="グループ化 634">
                    <a:extLst>
                      <a:ext uri="{FF2B5EF4-FFF2-40B4-BE49-F238E27FC236}">
                        <a16:creationId xmlns:a16="http://schemas.microsoft.com/office/drawing/2014/main" id="{42EAE749-0F5D-484E-91CA-368E495CEC2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7" name="円/楕円 589">
                      <a:extLst>
                        <a:ext uri="{FF2B5EF4-FFF2-40B4-BE49-F238E27FC236}">
                          <a16:creationId xmlns:a16="http://schemas.microsoft.com/office/drawing/2014/main" id="{7A2AB6D2-7164-4AFC-908E-7B4A49E6A1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8" name="円/楕円 590">
                      <a:extLst>
                        <a:ext uri="{FF2B5EF4-FFF2-40B4-BE49-F238E27FC236}">
                          <a16:creationId xmlns:a16="http://schemas.microsoft.com/office/drawing/2014/main" id="{F7162603-F49E-4200-A86B-2BFA4EAA09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36" name="円/楕円 588">
                    <a:extLst>
                      <a:ext uri="{FF2B5EF4-FFF2-40B4-BE49-F238E27FC236}">
                        <a16:creationId xmlns:a16="http://schemas.microsoft.com/office/drawing/2014/main" id="{5F5A9286-7B05-4267-8CC3-09136DF6E92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26" name="円/楕円 576">
                  <a:extLst>
                    <a:ext uri="{FF2B5EF4-FFF2-40B4-BE49-F238E27FC236}">
                      <a16:creationId xmlns:a16="http://schemas.microsoft.com/office/drawing/2014/main" id="{1E1B7EAA-99D3-4405-AF53-66CA101DC361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7" name="円/楕円 577">
                  <a:extLst>
                    <a:ext uri="{FF2B5EF4-FFF2-40B4-BE49-F238E27FC236}">
                      <a16:creationId xmlns:a16="http://schemas.microsoft.com/office/drawing/2014/main" id="{68B20546-9C92-4275-8E62-9EF2508454E9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8" name="円/楕円 27">
                  <a:extLst>
                    <a:ext uri="{FF2B5EF4-FFF2-40B4-BE49-F238E27FC236}">
                      <a16:creationId xmlns:a16="http://schemas.microsoft.com/office/drawing/2014/main" id="{72582960-813D-495B-8B45-A090897E9DAF}"/>
                    </a:ext>
                  </a:extLst>
                </p:cNvPr>
                <p:cNvSpPr/>
                <p:nvPr/>
              </p:nvSpPr>
              <p:spPr>
                <a:xfrm rot="10800000">
                  <a:off x="7079074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755F95D0-64F4-45C8-B718-EBBE129569DC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A1054856-E600-48DB-A1F7-4E99633A9A84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32DC8D9D-383B-4F65-B196-A97ADF7029C6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99F95BC0-98EB-443C-B5AA-70EC803ACD05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3" name="円/楕円 576">
                  <a:extLst>
                    <a:ext uri="{FF2B5EF4-FFF2-40B4-BE49-F238E27FC236}">
                      <a16:creationId xmlns:a16="http://schemas.microsoft.com/office/drawing/2014/main" id="{ED7C5232-B487-43A2-BC0A-A747DD785868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15" name="フリーフォーム 73">
              <a:extLst>
                <a:ext uri="{FF2B5EF4-FFF2-40B4-BE49-F238E27FC236}">
                  <a16:creationId xmlns:a16="http://schemas.microsoft.com/office/drawing/2014/main" id="{63F6F9AD-2E33-4DBD-B0A8-0ED684B09EF3}"/>
                </a:ext>
              </a:extLst>
            </p:cNvPr>
            <p:cNvSpPr/>
            <p:nvPr/>
          </p:nvSpPr>
          <p:spPr>
            <a:xfrm rot="610876">
              <a:off x="675087" y="2087835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6" name="台形 615">
              <a:extLst>
                <a:ext uri="{FF2B5EF4-FFF2-40B4-BE49-F238E27FC236}">
                  <a16:creationId xmlns:a16="http://schemas.microsoft.com/office/drawing/2014/main" id="{66D2F4A6-6D3D-4595-88F3-60ED15BFE95E}"/>
                </a:ext>
              </a:extLst>
            </p:cNvPr>
            <p:cNvSpPr/>
            <p:nvPr/>
          </p:nvSpPr>
          <p:spPr>
            <a:xfrm rot="7033496">
              <a:off x="604103" y="2096469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7" name="フリーフォーム 74">
              <a:extLst>
                <a:ext uri="{FF2B5EF4-FFF2-40B4-BE49-F238E27FC236}">
                  <a16:creationId xmlns:a16="http://schemas.microsoft.com/office/drawing/2014/main" id="{4A02E74C-C9BC-4399-82B8-266F9B944C3C}"/>
                </a:ext>
              </a:extLst>
            </p:cNvPr>
            <p:cNvSpPr/>
            <p:nvPr/>
          </p:nvSpPr>
          <p:spPr>
            <a:xfrm rot="19800000">
              <a:off x="75218" y="1549521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2BAE915B-9F91-46C0-A5B8-E70FA90E67B1}"/>
                </a:ext>
              </a:extLst>
            </p:cNvPr>
            <p:cNvGrpSpPr/>
            <p:nvPr/>
          </p:nvGrpSpPr>
          <p:grpSpPr>
            <a:xfrm flipH="1">
              <a:off x="1563976" y="1549521"/>
              <a:ext cx="1007365" cy="930830"/>
              <a:chOff x="6357853" y="5323076"/>
              <a:chExt cx="1007365" cy="930830"/>
            </a:xfrm>
          </p:grpSpPr>
          <p:sp>
            <p:nvSpPr>
              <p:cNvPr id="619" name="フリーフォーム 73">
                <a:extLst>
                  <a:ext uri="{FF2B5EF4-FFF2-40B4-BE49-F238E27FC236}">
                    <a16:creationId xmlns:a16="http://schemas.microsoft.com/office/drawing/2014/main" id="{235D887E-6D0A-4F55-AF8D-71F42ECADF7D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0" name="台形 619">
                <a:extLst>
                  <a:ext uri="{FF2B5EF4-FFF2-40B4-BE49-F238E27FC236}">
                    <a16:creationId xmlns:a16="http://schemas.microsoft.com/office/drawing/2014/main" id="{11C9838E-58BE-42D1-AD2C-2AB066D2EF23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1" name="フリーフォーム 74">
                <a:extLst>
                  <a:ext uri="{FF2B5EF4-FFF2-40B4-BE49-F238E27FC236}">
                    <a16:creationId xmlns:a16="http://schemas.microsoft.com/office/drawing/2014/main" id="{FBACF44C-2DFC-4A77-9B19-7755BE1838A9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345D9DA2-F9C5-469C-91E5-FECC131F88AA}"/>
              </a:ext>
            </a:extLst>
          </p:cNvPr>
          <p:cNvGrpSpPr/>
          <p:nvPr/>
        </p:nvGrpSpPr>
        <p:grpSpPr>
          <a:xfrm>
            <a:off x="2275151" y="790409"/>
            <a:ext cx="1598572" cy="1714993"/>
            <a:chOff x="1899255" y="-197561"/>
            <a:chExt cx="2496123" cy="2677911"/>
          </a:xfrm>
        </p:grpSpPr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42DA73F4-1B5D-4EE0-AADE-162B7F32D6BE}"/>
                </a:ext>
              </a:extLst>
            </p:cNvPr>
            <p:cNvGrpSpPr/>
            <p:nvPr/>
          </p:nvGrpSpPr>
          <p:grpSpPr>
            <a:xfrm>
              <a:off x="2425590" y="-197561"/>
              <a:ext cx="1445730" cy="2539410"/>
              <a:chOff x="2252903" y="1729899"/>
              <a:chExt cx="1445730" cy="2539410"/>
            </a:xfrm>
          </p:grpSpPr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B49CA1AC-A0E6-4288-BD93-C889DE77A4BA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687" name="片側の 2 つの角を丸めた四角形 26">
                  <a:extLst>
                    <a:ext uri="{FF2B5EF4-FFF2-40B4-BE49-F238E27FC236}">
                      <a16:creationId xmlns:a16="http://schemas.microsoft.com/office/drawing/2014/main" id="{2289E8A0-A280-4224-A687-C868FBC33488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8" name="台形 687">
                  <a:extLst>
                    <a:ext uri="{FF2B5EF4-FFF2-40B4-BE49-F238E27FC236}">
                      <a16:creationId xmlns:a16="http://schemas.microsoft.com/office/drawing/2014/main" id="{C0FA26A5-9456-4052-8A9F-CED061756E6A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F8642CCA-C3AF-478A-9D35-CBC53F123EAF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AB43174F-6293-48CB-99AD-0854C00EB468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E17819E9-8DAE-49ED-B560-149D8A988ECC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DD56DE8B-3511-46DE-B405-7E12FD3486EF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665" name="グループ化 664">
                    <a:extLst>
                      <a:ext uri="{FF2B5EF4-FFF2-40B4-BE49-F238E27FC236}">
                        <a16:creationId xmlns:a16="http://schemas.microsoft.com/office/drawing/2014/main" id="{E1B6E491-625E-493A-A692-7D7BAE0B0456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677" name="グループ化 676">
                      <a:extLst>
                        <a:ext uri="{FF2B5EF4-FFF2-40B4-BE49-F238E27FC236}">
                          <a16:creationId xmlns:a16="http://schemas.microsoft.com/office/drawing/2014/main" id="{16BEF3AE-8D48-4D50-97F3-5C6FFED9D7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680" name="グループ化 679">
                        <a:extLst>
                          <a:ext uri="{FF2B5EF4-FFF2-40B4-BE49-F238E27FC236}">
                            <a16:creationId xmlns:a16="http://schemas.microsoft.com/office/drawing/2014/main" id="{EA4FCF32-2323-4BEB-B4D4-42ADC797D3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85" name="円/楕円 437">
                          <a:extLst>
                            <a:ext uri="{FF2B5EF4-FFF2-40B4-BE49-F238E27FC236}">
                              <a16:creationId xmlns:a16="http://schemas.microsoft.com/office/drawing/2014/main" id="{7C299494-DA19-46CF-8CC3-DC3CA87BC4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86" name="円/楕円 438">
                          <a:extLst>
                            <a:ext uri="{FF2B5EF4-FFF2-40B4-BE49-F238E27FC236}">
                              <a16:creationId xmlns:a16="http://schemas.microsoft.com/office/drawing/2014/main" id="{7C7E0FF3-4E15-468B-9B29-06446003A6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81" name="グループ化 680">
                        <a:extLst>
                          <a:ext uri="{FF2B5EF4-FFF2-40B4-BE49-F238E27FC236}">
                            <a16:creationId xmlns:a16="http://schemas.microsoft.com/office/drawing/2014/main" id="{FF06099B-9564-4C20-B632-D7FD5854424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83" name="円/楕円 435">
                          <a:extLst>
                            <a:ext uri="{FF2B5EF4-FFF2-40B4-BE49-F238E27FC236}">
                              <a16:creationId xmlns:a16="http://schemas.microsoft.com/office/drawing/2014/main" id="{E3B9C716-1039-4288-AD0D-F72D2A2513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84" name="円/楕円 436">
                          <a:extLst>
                            <a:ext uri="{FF2B5EF4-FFF2-40B4-BE49-F238E27FC236}">
                              <a16:creationId xmlns:a16="http://schemas.microsoft.com/office/drawing/2014/main" id="{41B046B9-63C1-413F-9996-52506730DE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82" name="円/楕円 291">
                        <a:extLst>
                          <a:ext uri="{FF2B5EF4-FFF2-40B4-BE49-F238E27FC236}">
                            <a16:creationId xmlns:a16="http://schemas.microsoft.com/office/drawing/2014/main" id="{575009CA-7492-47DD-8818-FE5919D29C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78" name="円/楕円 428">
                      <a:extLst>
                        <a:ext uri="{FF2B5EF4-FFF2-40B4-BE49-F238E27FC236}">
                          <a16:creationId xmlns:a16="http://schemas.microsoft.com/office/drawing/2014/main" id="{4AEC1FA5-970E-498B-93A9-38FFA7AF74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9" name="フリーフォーム 429">
                      <a:extLst>
                        <a:ext uri="{FF2B5EF4-FFF2-40B4-BE49-F238E27FC236}">
                          <a16:creationId xmlns:a16="http://schemas.microsoft.com/office/drawing/2014/main" id="{644D726D-2836-4B9A-8734-32B9A5E8A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66" name="円/楕円 27">
                    <a:extLst>
                      <a:ext uri="{FF2B5EF4-FFF2-40B4-BE49-F238E27FC236}">
                        <a16:creationId xmlns:a16="http://schemas.microsoft.com/office/drawing/2014/main" id="{13CF13C0-D956-4AAB-90D3-AA4DD8289B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7" name="円/楕円 27">
                    <a:extLst>
                      <a:ext uri="{FF2B5EF4-FFF2-40B4-BE49-F238E27FC236}">
                        <a16:creationId xmlns:a16="http://schemas.microsoft.com/office/drawing/2014/main" id="{851B4D35-00F6-40B7-A2A6-872C5213048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8" name="円/楕円 27">
                    <a:extLst>
                      <a:ext uri="{FF2B5EF4-FFF2-40B4-BE49-F238E27FC236}">
                        <a16:creationId xmlns:a16="http://schemas.microsoft.com/office/drawing/2014/main" id="{A2925DE2-FF81-40C0-9680-1AA1049C996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DD16CA0B-12BC-4A84-8589-371D2F0D202C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75" name="円/楕円 27">
                      <a:extLst>
                        <a:ext uri="{FF2B5EF4-FFF2-40B4-BE49-F238E27FC236}">
                          <a16:creationId xmlns:a16="http://schemas.microsoft.com/office/drawing/2014/main" id="{4076BD03-C2BE-48FC-B6FB-8E3FD2ACCB47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6" name="円/楕円 27">
                      <a:extLst>
                        <a:ext uri="{FF2B5EF4-FFF2-40B4-BE49-F238E27FC236}">
                          <a16:creationId xmlns:a16="http://schemas.microsoft.com/office/drawing/2014/main" id="{67BCBABF-3EC0-4E2C-9B51-79EE489C39B5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0" name="円/楕円 416">
                    <a:extLst>
                      <a:ext uri="{FF2B5EF4-FFF2-40B4-BE49-F238E27FC236}">
                        <a16:creationId xmlns:a16="http://schemas.microsoft.com/office/drawing/2014/main" id="{CD4C42A9-B882-4195-A103-AA880A01FDFF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26B05BBB-E692-4A8D-BC55-9F2BEABFDC9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73" name="円/楕円 27">
                      <a:extLst>
                        <a:ext uri="{FF2B5EF4-FFF2-40B4-BE49-F238E27FC236}">
                          <a16:creationId xmlns:a16="http://schemas.microsoft.com/office/drawing/2014/main" id="{7B8C1B8F-45F7-48A0-BEBB-78614EB17E78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4" name="円/楕円 27">
                      <a:extLst>
                        <a:ext uri="{FF2B5EF4-FFF2-40B4-BE49-F238E27FC236}">
                          <a16:creationId xmlns:a16="http://schemas.microsoft.com/office/drawing/2014/main" id="{CD79729B-5145-416F-8E84-FF3528AB4CCB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2" name="円/楕円 418">
                    <a:extLst>
                      <a:ext uri="{FF2B5EF4-FFF2-40B4-BE49-F238E27FC236}">
                        <a16:creationId xmlns:a16="http://schemas.microsoft.com/office/drawing/2014/main" id="{9C6FDD00-0C1D-451E-A08E-BEB22891A074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0851DFF5-92A1-4F46-835D-F06BB8EC2F8C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4260EC6C-67C3-4A35-967A-7BA58A024C1E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53" name="フリーフォーム 73">
              <a:extLst>
                <a:ext uri="{FF2B5EF4-FFF2-40B4-BE49-F238E27FC236}">
                  <a16:creationId xmlns:a16="http://schemas.microsoft.com/office/drawing/2014/main" id="{F52D751B-4353-4CEA-A4FE-42CA7BF42315}"/>
                </a:ext>
              </a:extLst>
            </p:cNvPr>
            <p:cNvSpPr/>
            <p:nvPr/>
          </p:nvSpPr>
          <p:spPr>
            <a:xfrm rot="610876">
              <a:off x="2499124" y="2087834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54" name="台形 653">
              <a:extLst>
                <a:ext uri="{FF2B5EF4-FFF2-40B4-BE49-F238E27FC236}">
                  <a16:creationId xmlns:a16="http://schemas.microsoft.com/office/drawing/2014/main" id="{549B2078-FF94-4D60-8FC9-B49D2541A18E}"/>
                </a:ext>
              </a:extLst>
            </p:cNvPr>
            <p:cNvSpPr/>
            <p:nvPr/>
          </p:nvSpPr>
          <p:spPr>
            <a:xfrm rot="7033496">
              <a:off x="2428140" y="2096468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55" name="フリーフォーム 74">
              <a:extLst>
                <a:ext uri="{FF2B5EF4-FFF2-40B4-BE49-F238E27FC236}">
                  <a16:creationId xmlns:a16="http://schemas.microsoft.com/office/drawing/2014/main" id="{4CA8B554-563F-4012-80F1-DABDE306C7DA}"/>
                </a:ext>
              </a:extLst>
            </p:cNvPr>
            <p:cNvSpPr/>
            <p:nvPr/>
          </p:nvSpPr>
          <p:spPr>
            <a:xfrm rot="19800000">
              <a:off x="1899255" y="1549520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304FAB3B-DE08-4D7F-AACC-D3DA90EB66DD}"/>
                </a:ext>
              </a:extLst>
            </p:cNvPr>
            <p:cNvGrpSpPr/>
            <p:nvPr/>
          </p:nvGrpSpPr>
          <p:grpSpPr>
            <a:xfrm flipH="1">
              <a:off x="3388013" y="1549520"/>
              <a:ext cx="1007365" cy="930830"/>
              <a:chOff x="6357853" y="5323076"/>
              <a:chExt cx="1007365" cy="930830"/>
            </a:xfrm>
          </p:grpSpPr>
          <p:sp>
            <p:nvSpPr>
              <p:cNvPr id="657" name="フリーフォーム 73">
                <a:extLst>
                  <a:ext uri="{FF2B5EF4-FFF2-40B4-BE49-F238E27FC236}">
                    <a16:creationId xmlns:a16="http://schemas.microsoft.com/office/drawing/2014/main" id="{340B33C8-19F4-4A6D-AFCD-2B5D892DC9C1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8" name="台形 657">
                <a:extLst>
                  <a:ext uri="{FF2B5EF4-FFF2-40B4-BE49-F238E27FC236}">
                    <a16:creationId xmlns:a16="http://schemas.microsoft.com/office/drawing/2014/main" id="{5A73E579-AC83-420D-9150-7ACC5BF52F93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9" name="フリーフォーム 74">
                <a:extLst>
                  <a:ext uri="{FF2B5EF4-FFF2-40B4-BE49-F238E27FC236}">
                    <a16:creationId xmlns:a16="http://schemas.microsoft.com/office/drawing/2014/main" id="{33A8F3B1-64FF-435E-BC76-AF689A6F1E41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A21A2C67-9909-4368-869E-F421824584D2}"/>
              </a:ext>
            </a:extLst>
          </p:cNvPr>
          <p:cNvGrpSpPr/>
          <p:nvPr/>
        </p:nvGrpSpPr>
        <p:grpSpPr>
          <a:xfrm>
            <a:off x="4161009" y="753498"/>
            <a:ext cx="1598572" cy="1751904"/>
            <a:chOff x="3709004" y="-255197"/>
            <a:chExt cx="2496123" cy="2735547"/>
          </a:xfrm>
        </p:grpSpPr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B56653AE-F1B8-4AF4-960D-F108DD96FAE0}"/>
                </a:ext>
              </a:extLst>
            </p:cNvPr>
            <p:cNvGrpSpPr/>
            <p:nvPr/>
          </p:nvGrpSpPr>
          <p:grpSpPr>
            <a:xfrm>
              <a:off x="4230135" y="-255197"/>
              <a:ext cx="1445730" cy="2597046"/>
              <a:chOff x="4057448" y="1672263"/>
              <a:chExt cx="1445730" cy="2597046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BF04FBA0-B3A2-4EBF-80CE-ECC7C6598D42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C5CB8AAA-DA00-4A1A-8602-F6DE28D33F3E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1" name="片側の 2 つの角を丸めた四角形 33">
                  <a:extLst>
                    <a:ext uri="{FF2B5EF4-FFF2-40B4-BE49-F238E27FC236}">
                      <a16:creationId xmlns:a16="http://schemas.microsoft.com/office/drawing/2014/main" id="{569D79FA-CD4E-4FF0-A614-4B5730DD73FB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FD824A99-19C8-48BD-B070-17D4F5CB92CA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3" name="台形 38">
                  <a:extLst>
                    <a:ext uri="{FF2B5EF4-FFF2-40B4-BE49-F238E27FC236}">
                      <a16:creationId xmlns:a16="http://schemas.microsoft.com/office/drawing/2014/main" id="{D84536D0-F83C-4DEE-9287-5468D85E7051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9E47DF19-BB60-4142-835E-EA04504FC09B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702" name="雲 391">
                  <a:extLst>
                    <a:ext uri="{FF2B5EF4-FFF2-40B4-BE49-F238E27FC236}">
                      <a16:creationId xmlns:a16="http://schemas.microsoft.com/office/drawing/2014/main" id="{12A2E54C-BBD6-4CB4-9DF9-08649D88264E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38CFC4C1-EA3D-485C-BBAC-7A5415815200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13" name="グループ化 712">
                    <a:extLst>
                      <a:ext uri="{FF2B5EF4-FFF2-40B4-BE49-F238E27FC236}">
                        <a16:creationId xmlns:a16="http://schemas.microsoft.com/office/drawing/2014/main" id="{AC64C27C-9C25-4D70-8E73-6291BC56289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18" name="円/楕円 465">
                      <a:extLst>
                        <a:ext uri="{FF2B5EF4-FFF2-40B4-BE49-F238E27FC236}">
                          <a16:creationId xmlns:a16="http://schemas.microsoft.com/office/drawing/2014/main" id="{6FD44DEC-F318-4271-B621-74037F8CA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9" name="円/楕円 466">
                      <a:extLst>
                        <a:ext uri="{FF2B5EF4-FFF2-40B4-BE49-F238E27FC236}">
                          <a16:creationId xmlns:a16="http://schemas.microsoft.com/office/drawing/2014/main" id="{4A0792B2-74E7-4B6A-BCFD-18C322EEBA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4" name="グループ化 713">
                    <a:extLst>
                      <a:ext uri="{FF2B5EF4-FFF2-40B4-BE49-F238E27FC236}">
                        <a16:creationId xmlns:a16="http://schemas.microsoft.com/office/drawing/2014/main" id="{093E1E64-B03F-45F6-8E2C-90E6D9A6CC2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16" name="円/楕円 463">
                      <a:extLst>
                        <a:ext uri="{FF2B5EF4-FFF2-40B4-BE49-F238E27FC236}">
                          <a16:creationId xmlns:a16="http://schemas.microsoft.com/office/drawing/2014/main" id="{A129F2B8-7055-4647-B966-C08C68C8B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7" name="円/楕円 464">
                      <a:extLst>
                        <a:ext uri="{FF2B5EF4-FFF2-40B4-BE49-F238E27FC236}">
                          <a16:creationId xmlns:a16="http://schemas.microsoft.com/office/drawing/2014/main" id="{B02B86A1-3A44-487D-8437-673BAF571C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5" name="円/楕円 462">
                    <a:extLst>
                      <a:ext uri="{FF2B5EF4-FFF2-40B4-BE49-F238E27FC236}">
                        <a16:creationId xmlns:a16="http://schemas.microsoft.com/office/drawing/2014/main" id="{CA3CAA6D-B852-42B3-96A7-3ABCD251FCB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04" name="円/楕円 456">
                  <a:extLst>
                    <a:ext uri="{FF2B5EF4-FFF2-40B4-BE49-F238E27FC236}">
                      <a16:creationId xmlns:a16="http://schemas.microsoft.com/office/drawing/2014/main" id="{150ACA9B-22A6-4D9F-AC1B-B0EF1C17B71C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5" name="円/楕円 457">
                  <a:extLst>
                    <a:ext uri="{FF2B5EF4-FFF2-40B4-BE49-F238E27FC236}">
                      <a16:creationId xmlns:a16="http://schemas.microsoft.com/office/drawing/2014/main" id="{E3E3ABEC-0E72-4D00-B057-8B3F3FE11324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6" name="円/楕円 458">
                  <a:extLst>
                    <a:ext uri="{FF2B5EF4-FFF2-40B4-BE49-F238E27FC236}">
                      <a16:creationId xmlns:a16="http://schemas.microsoft.com/office/drawing/2014/main" id="{4D6483D7-63A9-4082-A157-A541E9C436D1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7" name="円/楕円 459">
                  <a:extLst>
                    <a:ext uri="{FF2B5EF4-FFF2-40B4-BE49-F238E27FC236}">
                      <a16:creationId xmlns:a16="http://schemas.microsoft.com/office/drawing/2014/main" id="{D8B21A81-D304-4F59-A250-E757D867CFA6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8" name="円/楕円 27">
                  <a:extLst>
                    <a:ext uri="{FF2B5EF4-FFF2-40B4-BE49-F238E27FC236}">
                      <a16:creationId xmlns:a16="http://schemas.microsoft.com/office/drawing/2014/main" id="{5A18DB7D-4785-4E50-AC29-B91093BBA588}"/>
                    </a:ext>
                  </a:extLst>
                </p:cNvPr>
                <p:cNvSpPr/>
                <p:nvPr/>
              </p:nvSpPr>
              <p:spPr>
                <a:xfrm rot="10800000">
                  <a:off x="9296002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9" name="雲 708">
                  <a:extLst>
                    <a:ext uri="{FF2B5EF4-FFF2-40B4-BE49-F238E27FC236}">
                      <a16:creationId xmlns:a16="http://schemas.microsoft.com/office/drawing/2014/main" id="{7B2E636A-20FE-4E9F-958F-78A36C02FCDA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0" name="円/楕円 449">
                  <a:extLst>
                    <a:ext uri="{FF2B5EF4-FFF2-40B4-BE49-F238E27FC236}">
                      <a16:creationId xmlns:a16="http://schemas.microsoft.com/office/drawing/2014/main" id="{6EEC3028-70BE-4087-A135-066FC80796A4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1" name="アーチ 710">
                  <a:extLst>
                    <a:ext uri="{FF2B5EF4-FFF2-40B4-BE49-F238E27FC236}">
                      <a16:creationId xmlns:a16="http://schemas.microsoft.com/office/drawing/2014/main" id="{FBEA44FE-9113-4607-AFE0-AEA26BDF6C8F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2" name="アーチ 711">
                  <a:extLst>
                    <a:ext uri="{FF2B5EF4-FFF2-40B4-BE49-F238E27FC236}">
                      <a16:creationId xmlns:a16="http://schemas.microsoft.com/office/drawing/2014/main" id="{46B7966D-BACB-46B3-B878-EF1CF5EFEB53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93" name="フリーフォーム 73">
              <a:extLst>
                <a:ext uri="{FF2B5EF4-FFF2-40B4-BE49-F238E27FC236}">
                  <a16:creationId xmlns:a16="http://schemas.microsoft.com/office/drawing/2014/main" id="{0382D579-E1F0-43CC-B864-48BCA18FF7D4}"/>
                </a:ext>
              </a:extLst>
            </p:cNvPr>
            <p:cNvSpPr/>
            <p:nvPr/>
          </p:nvSpPr>
          <p:spPr>
            <a:xfrm rot="610876">
              <a:off x="4308873" y="2087834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94" name="台形 693">
              <a:extLst>
                <a:ext uri="{FF2B5EF4-FFF2-40B4-BE49-F238E27FC236}">
                  <a16:creationId xmlns:a16="http://schemas.microsoft.com/office/drawing/2014/main" id="{99F99B82-C621-4E10-A737-2276F5881386}"/>
                </a:ext>
              </a:extLst>
            </p:cNvPr>
            <p:cNvSpPr/>
            <p:nvPr/>
          </p:nvSpPr>
          <p:spPr>
            <a:xfrm rot="7033496">
              <a:off x="4237889" y="2096468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95" name="フリーフォーム 74">
              <a:extLst>
                <a:ext uri="{FF2B5EF4-FFF2-40B4-BE49-F238E27FC236}">
                  <a16:creationId xmlns:a16="http://schemas.microsoft.com/office/drawing/2014/main" id="{F6598E42-D28C-4501-9E8C-9B6200557EE3}"/>
                </a:ext>
              </a:extLst>
            </p:cNvPr>
            <p:cNvSpPr/>
            <p:nvPr/>
          </p:nvSpPr>
          <p:spPr>
            <a:xfrm rot="19800000">
              <a:off x="3709004" y="1549520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A196910C-C62F-4A51-BFDE-592B61F88696}"/>
                </a:ext>
              </a:extLst>
            </p:cNvPr>
            <p:cNvGrpSpPr/>
            <p:nvPr/>
          </p:nvGrpSpPr>
          <p:grpSpPr>
            <a:xfrm flipH="1">
              <a:off x="5197762" y="1549520"/>
              <a:ext cx="1007365" cy="930830"/>
              <a:chOff x="6357853" y="5323076"/>
              <a:chExt cx="1007365" cy="930830"/>
            </a:xfrm>
          </p:grpSpPr>
          <p:sp>
            <p:nvSpPr>
              <p:cNvPr id="697" name="フリーフォーム 73">
                <a:extLst>
                  <a:ext uri="{FF2B5EF4-FFF2-40B4-BE49-F238E27FC236}">
                    <a16:creationId xmlns:a16="http://schemas.microsoft.com/office/drawing/2014/main" id="{56A03806-100F-4324-9FFF-4E8D516D79C1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8" name="台形 697">
                <a:extLst>
                  <a:ext uri="{FF2B5EF4-FFF2-40B4-BE49-F238E27FC236}">
                    <a16:creationId xmlns:a16="http://schemas.microsoft.com/office/drawing/2014/main" id="{BF3F19C6-3E79-4958-94F4-BDF78580CEE9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9" name="フリーフォーム 74">
                <a:extLst>
                  <a:ext uri="{FF2B5EF4-FFF2-40B4-BE49-F238E27FC236}">
                    <a16:creationId xmlns:a16="http://schemas.microsoft.com/office/drawing/2014/main" id="{94C15BBD-4DE7-45D1-9624-D9F8F544C82F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438D67F6-273D-40DE-8E33-BBFAE58BEBF2}"/>
              </a:ext>
            </a:extLst>
          </p:cNvPr>
          <p:cNvGrpSpPr/>
          <p:nvPr/>
        </p:nvGrpSpPr>
        <p:grpSpPr>
          <a:xfrm>
            <a:off x="6026326" y="753496"/>
            <a:ext cx="1598572" cy="1751904"/>
            <a:chOff x="5471129" y="-255197"/>
            <a:chExt cx="2496123" cy="2735546"/>
          </a:xfrm>
        </p:grpSpPr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0331C4CB-F488-4FF3-A03F-409ADCB0C4F3}"/>
                </a:ext>
              </a:extLst>
            </p:cNvPr>
            <p:cNvGrpSpPr/>
            <p:nvPr/>
          </p:nvGrpSpPr>
          <p:grpSpPr>
            <a:xfrm>
              <a:off x="5920481" y="-255197"/>
              <a:ext cx="1594102" cy="2597047"/>
              <a:chOff x="5747794" y="1672263"/>
              <a:chExt cx="1594102" cy="2597047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12A9F132-CD2A-4DF2-A48E-9B59ADD70409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1BF189CC-2F31-4C96-AC92-5A5E61B21F15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9D3F41E8-A877-4216-BAD1-D44792CDF79C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703F6E6F-72E9-49D2-8480-05E48E099A56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ACBF0E06-60F3-4733-992C-E374A831ED9D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736" name="星 24 468">
                  <a:extLst>
                    <a:ext uri="{FF2B5EF4-FFF2-40B4-BE49-F238E27FC236}">
                      <a16:creationId xmlns:a16="http://schemas.microsoft.com/office/drawing/2014/main" id="{B0940841-BE91-454C-9AC7-A0B608BE14CA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37" name="グループ化 736">
                  <a:extLst>
                    <a:ext uri="{FF2B5EF4-FFF2-40B4-BE49-F238E27FC236}">
                      <a16:creationId xmlns:a16="http://schemas.microsoft.com/office/drawing/2014/main" id="{8ED4D57C-98A1-49B3-BBCE-3A29864415DD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5D75A0C0-1F7F-4F51-8589-E3F148390F4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8" name="円/楕円 489">
                      <a:extLst>
                        <a:ext uri="{FF2B5EF4-FFF2-40B4-BE49-F238E27FC236}">
                          <a16:creationId xmlns:a16="http://schemas.microsoft.com/office/drawing/2014/main" id="{4DB34942-604D-4322-A89A-B983BF25E8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円/楕円 490">
                      <a:extLst>
                        <a:ext uri="{FF2B5EF4-FFF2-40B4-BE49-F238E27FC236}">
                          <a16:creationId xmlns:a16="http://schemas.microsoft.com/office/drawing/2014/main" id="{88A92C09-EA0F-4F11-80D3-51D22A2B18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44" name="グループ化 743">
                    <a:extLst>
                      <a:ext uri="{FF2B5EF4-FFF2-40B4-BE49-F238E27FC236}">
                        <a16:creationId xmlns:a16="http://schemas.microsoft.com/office/drawing/2014/main" id="{86E7857A-E5E9-4415-A10C-414365E3129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6" name="円/楕円 487">
                      <a:extLst>
                        <a:ext uri="{FF2B5EF4-FFF2-40B4-BE49-F238E27FC236}">
                          <a16:creationId xmlns:a16="http://schemas.microsoft.com/office/drawing/2014/main" id="{747294EC-7F9B-4802-B865-D40C64CC5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7" name="円/楕円 488">
                      <a:extLst>
                        <a:ext uri="{FF2B5EF4-FFF2-40B4-BE49-F238E27FC236}">
                          <a16:creationId xmlns:a16="http://schemas.microsoft.com/office/drawing/2014/main" id="{4B0B7F29-6F7E-4AB1-95E2-A56AEAE403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5" name="円/楕円 486">
                    <a:extLst>
                      <a:ext uri="{FF2B5EF4-FFF2-40B4-BE49-F238E27FC236}">
                        <a16:creationId xmlns:a16="http://schemas.microsoft.com/office/drawing/2014/main" id="{98288429-6F7F-42AD-882A-4044450FC91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38" name="円/楕円 479">
                  <a:extLst>
                    <a:ext uri="{FF2B5EF4-FFF2-40B4-BE49-F238E27FC236}">
                      <a16:creationId xmlns:a16="http://schemas.microsoft.com/office/drawing/2014/main" id="{914962C4-D832-4E96-900B-47AEEE76705F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9" name="円/楕円 480">
                  <a:extLst>
                    <a:ext uri="{FF2B5EF4-FFF2-40B4-BE49-F238E27FC236}">
                      <a16:creationId xmlns:a16="http://schemas.microsoft.com/office/drawing/2014/main" id="{2E5BC3BB-7CE2-489F-BF22-4752DBD3C2FB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円/楕円 27">
                  <a:extLst>
                    <a:ext uri="{FF2B5EF4-FFF2-40B4-BE49-F238E27FC236}">
                      <a16:creationId xmlns:a16="http://schemas.microsoft.com/office/drawing/2014/main" id="{4A179779-4A91-45F0-A1B0-8BC54EC747DD}"/>
                    </a:ext>
                  </a:extLst>
                </p:cNvPr>
                <p:cNvSpPr/>
                <p:nvPr/>
              </p:nvSpPr>
              <p:spPr>
                <a:xfrm rot="10800000">
                  <a:off x="10349959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円/楕円 472">
                  <a:extLst>
                    <a:ext uri="{FF2B5EF4-FFF2-40B4-BE49-F238E27FC236}">
                      <a16:creationId xmlns:a16="http://schemas.microsoft.com/office/drawing/2014/main" id="{EEBB0580-B25A-42EA-98BB-B23FC8F10CD4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2" name="円/楕円 473">
                  <a:extLst>
                    <a:ext uri="{FF2B5EF4-FFF2-40B4-BE49-F238E27FC236}">
                      <a16:creationId xmlns:a16="http://schemas.microsoft.com/office/drawing/2014/main" id="{659C6AD2-18B9-42ED-8234-BF9B92AA8C72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018E6D22-500D-4A59-9B82-22D87B9AEAA8}"/>
                </a:ext>
              </a:extLst>
            </p:cNvPr>
            <p:cNvSpPr/>
            <p:nvPr/>
          </p:nvSpPr>
          <p:spPr>
            <a:xfrm>
              <a:off x="6639059" y="673825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27" name="フリーフォーム 73">
              <a:extLst>
                <a:ext uri="{FF2B5EF4-FFF2-40B4-BE49-F238E27FC236}">
                  <a16:creationId xmlns:a16="http://schemas.microsoft.com/office/drawing/2014/main" id="{0507C7E3-B890-46F9-950A-A98B89399F0C}"/>
                </a:ext>
              </a:extLst>
            </p:cNvPr>
            <p:cNvSpPr/>
            <p:nvPr/>
          </p:nvSpPr>
          <p:spPr>
            <a:xfrm rot="610876">
              <a:off x="6070998" y="208783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28" name="台形 727">
              <a:extLst>
                <a:ext uri="{FF2B5EF4-FFF2-40B4-BE49-F238E27FC236}">
                  <a16:creationId xmlns:a16="http://schemas.microsoft.com/office/drawing/2014/main" id="{347C5B3D-CD33-4BE7-9496-60476A9EDC20}"/>
                </a:ext>
              </a:extLst>
            </p:cNvPr>
            <p:cNvSpPr/>
            <p:nvPr/>
          </p:nvSpPr>
          <p:spPr>
            <a:xfrm rot="7033496">
              <a:off x="6000014" y="2096467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29" name="フリーフォーム 74">
              <a:extLst>
                <a:ext uri="{FF2B5EF4-FFF2-40B4-BE49-F238E27FC236}">
                  <a16:creationId xmlns:a16="http://schemas.microsoft.com/office/drawing/2014/main" id="{BD18E744-CACB-4D73-8F65-BA016EACC602}"/>
                </a:ext>
              </a:extLst>
            </p:cNvPr>
            <p:cNvSpPr/>
            <p:nvPr/>
          </p:nvSpPr>
          <p:spPr>
            <a:xfrm rot="19800000">
              <a:off x="5471129" y="1549519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6FDD2D0C-E3EF-49EA-94DC-A126DD702227}"/>
                </a:ext>
              </a:extLst>
            </p:cNvPr>
            <p:cNvGrpSpPr/>
            <p:nvPr/>
          </p:nvGrpSpPr>
          <p:grpSpPr>
            <a:xfrm flipH="1">
              <a:off x="6959887" y="1549519"/>
              <a:ext cx="1007365" cy="930830"/>
              <a:chOff x="6357853" y="5323076"/>
              <a:chExt cx="1007365" cy="930830"/>
            </a:xfrm>
          </p:grpSpPr>
          <p:sp>
            <p:nvSpPr>
              <p:cNvPr id="731" name="フリーフォーム 73">
                <a:extLst>
                  <a:ext uri="{FF2B5EF4-FFF2-40B4-BE49-F238E27FC236}">
                    <a16:creationId xmlns:a16="http://schemas.microsoft.com/office/drawing/2014/main" id="{89855779-FA24-4ACD-90E5-0FC991F13CF9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52C8804B-AA33-4D88-96B5-0FF6897647F4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3" name="フリーフォーム 74">
                <a:extLst>
                  <a:ext uri="{FF2B5EF4-FFF2-40B4-BE49-F238E27FC236}">
                    <a16:creationId xmlns:a16="http://schemas.microsoft.com/office/drawing/2014/main" id="{349A373D-E10F-4BC3-B15B-309DBD249B79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753" name="グループ化 752">
            <a:extLst>
              <a:ext uri="{FF2B5EF4-FFF2-40B4-BE49-F238E27FC236}">
                <a16:creationId xmlns:a16="http://schemas.microsoft.com/office/drawing/2014/main" id="{65050BD4-2BF2-4D66-A7AC-2898C1691263}"/>
              </a:ext>
            </a:extLst>
          </p:cNvPr>
          <p:cNvGrpSpPr/>
          <p:nvPr/>
        </p:nvGrpSpPr>
        <p:grpSpPr>
          <a:xfrm>
            <a:off x="7888238" y="776614"/>
            <a:ext cx="1598572" cy="1728786"/>
            <a:chOff x="7318978" y="-219101"/>
            <a:chExt cx="2496123" cy="2699449"/>
          </a:xfrm>
        </p:grpSpPr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343D4558-CE5E-4F9C-9165-CECE5E526CF2}"/>
                </a:ext>
              </a:extLst>
            </p:cNvPr>
            <p:cNvGrpSpPr/>
            <p:nvPr/>
          </p:nvGrpSpPr>
          <p:grpSpPr>
            <a:xfrm>
              <a:off x="7845002" y="-219101"/>
              <a:ext cx="1445730" cy="2560950"/>
              <a:chOff x="7672315" y="1708359"/>
              <a:chExt cx="1445730" cy="2560950"/>
            </a:xfrm>
          </p:grpSpPr>
          <p:sp>
            <p:nvSpPr>
              <p:cNvPr id="762" name="正方形/長方形 45">
                <a:extLst>
                  <a:ext uri="{FF2B5EF4-FFF2-40B4-BE49-F238E27FC236}">
                    <a16:creationId xmlns:a16="http://schemas.microsoft.com/office/drawing/2014/main" id="{885A7A38-B90B-4C33-BFF8-4BF8C32C595D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E37719DB-7EEB-4784-8C78-AEA00F00718F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784" name="片側の 2 つの角を丸めた四角形 4">
                  <a:extLst>
                    <a:ext uri="{FF2B5EF4-FFF2-40B4-BE49-F238E27FC236}">
                      <a16:creationId xmlns:a16="http://schemas.microsoft.com/office/drawing/2014/main" id="{916BFB80-8F9E-4543-B2AE-D2876E83A3DF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5" name="正方形/長方形 784">
                  <a:extLst>
                    <a:ext uri="{FF2B5EF4-FFF2-40B4-BE49-F238E27FC236}">
                      <a16:creationId xmlns:a16="http://schemas.microsoft.com/office/drawing/2014/main" id="{C86DCC79-537C-4BBF-9961-AFEE384FA2FD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8A18F1D3-34A4-4A3E-BDB4-61E9F28EC56D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43B13EDD-B7EB-429D-BD7D-DA734079EFF6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790E1D43-C1DA-4CD6-B088-CC347551BD80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台形 23">
                  <a:extLst>
                    <a:ext uri="{FF2B5EF4-FFF2-40B4-BE49-F238E27FC236}">
                      <a16:creationId xmlns:a16="http://schemas.microsoft.com/office/drawing/2014/main" id="{0DE4E88D-0E6C-48CA-85A5-43791CDFA953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B48479FB-84CE-4594-9901-C2636A020C10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FB3C08A0-E076-4855-91D8-4A0430073871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C7A3A1E4-9A73-4BD3-AC42-DA4E5079D5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2" name="円/楕円 620">
                      <a:extLst>
                        <a:ext uri="{FF2B5EF4-FFF2-40B4-BE49-F238E27FC236}">
                          <a16:creationId xmlns:a16="http://schemas.microsoft.com/office/drawing/2014/main" id="{66E148E4-F90A-4344-AE38-57594F221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3" name="円/楕円 621">
                      <a:extLst>
                        <a:ext uri="{FF2B5EF4-FFF2-40B4-BE49-F238E27FC236}">
                          <a16:creationId xmlns:a16="http://schemas.microsoft.com/office/drawing/2014/main" id="{0E47DF90-321C-4EF9-B556-61C4D5ACCE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B7686DEF-31C9-4E75-A974-B97329802DC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0" name="円/楕円 618">
                      <a:extLst>
                        <a:ext uri="{FF2B5EF4-FFF2-40B4-BE49-F238E27FC236}">
                          <a16:creationId xmlns:a16="http://schemas.microsoft.com/office/drawing/2014/main" id="{5ECB42B5-C8BD-4708-A879-E3C55D5BFC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1" name="円/楕円 619">
                      <a:extLst>
                        <a:ext uri="{FF2B5EF4-FFF2-40B4-BE49-F238E27FC236}">
                          <a16:creationId xmlns:a16="http://schemas.microsoft.com/office/drawing/2014/main" id="{140601AF-C4F2-4033-A478-3A2A2B88D7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79" name="円/楕円 617">
                    <a:extLst>
                      <a:ext uri="{FF2B5EF4-FFF2-40B4-BE49-F238E27FC236}">
                        <a16:creationId xmlns:a16="http://schemas.microsoft.com/office/drawing/2014/main" id="{1FF5B3D9-B3D7-45EE-93BE-60FF7D6FB44B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66" name="円/楕円 609">
                  <a:extLst>
                    <a:ext uri="{FF2B5EF4-FFF2-40B4-BE49-F238E27FC236}">
                      <a16:creationId xmlns:a16="http://schemas.microsoft.com/office/drawing/2014/main" id="{FBADDFA2-24AC-4A19-9166-55F3998C759E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7" name="円/楕円 610">
                  <a:extLst>
                    <a:ext uri="{FF2B5EF4-FFF2-40B4-BE49-F238E27FC236}">
                      <a16:creationId xmlns:a16="http://schemas.microsoft.com/office/drawing/2014/main" id="{92858333-D287-4222-927D-F6CC67590EBF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8" name="円/楕円 611">
                  <a:extLst>
                    <a:ext uri="{FF2B5EF4-FFF2-40B4-BE49-F238E27FC236}">
                      <a16:creationId xmlns:a16="http://schemas.microsoft.com/office/drawing/2014/main" id="{E87D5362-50E6-4EFB-B98E-72E98A91BF79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9" name="フリーフォーム 612">
                  <a:extLst>
                    <a:ext uri="{FF2B5EF4-FFF2-40B4-BE49-F238E27FC236}">
                      <a16:creationId xmlns:a16="http://schemas.microsoft.com/office/drawing/2014/main" id="{98C75E70-F499-4B00-A27A-5F8C6D63F614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0" name="円/楕円 27">
                  <a:extLst>
                    <a:ext uri="{FF2B5EF4-FFF2-40B4-BE49-F238E27FC236}">
                      <a16:creationId xmlns:a16="http://schemas.microsoft.com/office/drawing/2014/main" id="{766D8B72-824D-4627-80E6-E9D8AEE1C47A}"/>
                    </a:ext>
                  </a:extLst>
                </p:cNvPr>
                <p:cNvSpPr/>
                <p:nvPr/>
              </p:nvSpPr>
              <p:spPr>
                <a:xfrm rot="10800000">
                  <a:off x="11400291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8A04439C-A9E5-409D-BC74-664360E94C42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FD584E38-285B-49C0-9BD2-C87F4B04122B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3" name="月 772">
                  <a:extLst>
                    <a:ext uri="{FF2B5EF4-FFF2-40B4-BE49-F238E27FC236}">
                      <a16:creationId xmlns:a16="http://schemas.microsoft.com/office/drawing/2014/main" id="{A831F2E6-E4EE-436C-9EE3-CB6861A5A94B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4" name="月 773">
                  <a:extLst>
                    <a:ext uri="{FF2B5EF4-FFF2-40B4-BE49-F238E27FC236}">
                      <a16:creationId xmlns:a16="http://schemas.microsoft.com/office/drawing/2014/main" id="{DF48A241-3B16-41F3-AF09-6E07828F8498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01D5399D-B175-449D-8455-4B6767F4D7D9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815B4A68-17C3-4770-A750-FAB22DC94AA9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755" name="フリーフォーム 73">
              <a:extLst>
                <a:ext uri="{FF2B5EF4-FFF2-40B4-BE49-F238E27FC236}">
                  <a16:creationId xmlns:a16="http://schemas.microsoft.com/office/drawing/2014/main" id="{7FD8108C-C99E-4A09-B395-0F5F7778A1EB}"/>
                </a:ext>
              </a:extLst>
            </p:cNvPr>
            <p:cNvSpPr/>
            <p:nvPr/>
          </p:nvSpPr>
          <p:spPr>
            <a:xfrm rot="610876">
              <a:off x="7918847" y="208783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56" name="台形 755">
              <a:extLst>
                <a:ext uri="{FF2B5EF4-FFF2-40B4-BE49-F238E27FC236}">
                  <a16:creationId xmlns:a16="http://schemas.microsoft.com/office/drawing/2014/main" id="{0F7F06D1-0D65-4E34-A6FB-5EE4C119A45D}"/>
                </a:ext>
              </a:extLst>
            </p:cNvPr>
            <p:cNvSpPr/>
            <p:nvPr/>
          </p:nvSpPr>
          <p:spPr>
            <a:xfrm rot="7033496">
              <a:off x="7847863" y="2096466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57" name="フリーフォーム 74">
              <a:extLst>
                <a:ext uri="{FF2B5EF4-FFF2-40B4-BE49-F238E27FC236}">
                  <a16:creationId xmlns:a16="http://schemas.microsoft.com/office/drawing/2014/main" id="{9C218B97-75AA-46AD-8F41-E9F94081BBFE}"/>
                </a:ext>
              </a:extLst>
            </p:cNvPr>
            <p:cNvSpPr/>
            <p:nvPr/>
          </p:nvSpPr>
          <p:spPr>
            <a:xfrm rot="19800000">
              <a:off x="7318978" y="1549518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A1203D25-D98B-4B63-A4D2-102256711B25}"/>
                </a:ext>
              </a:extLst>
            </p:cNvPr>
            <p:cNvGrpSpPr/>
            <p:nvPr/>
          </p:nvGrpSpPr>
          <p:grpSpPr>
            <a:xfrm flipH="1">
              <a:off x="8807736" y="1549518"/>
              <a:ext cx="1007365" cy="930830"/>
              <a:chOff x="6357853" y="5323076"/>
              <a:chExt cx="1007365" cy="930830"/>
            </a:xfrm>
          </p:grpSpPr>
          <p:sp>
            <p:nvSpPr>
              <p:cNvPr id="759" name="フリーフォーム 73">
                <a:extLst>
                  <a:ext uri="{FF2B5EF4-FFF2-40B4-BE49-F238E27FC236}">
                    <a16:creationId xmlns:a16="http://schemas.microsoft.com/office/drawing/2014/main" id="{37B45D81-7929-4870-947E-DD612E84C8FE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0" name="台形 759">
                <a:extLst>
                  <a:ext uri="{FF2B5EF4-FFF2-40B4-BE49-F238E27FC236}">
                    <a16:creationId xmlns:a16="http://schemas.microsoft.com/office/drawing/2014/main" id="{6F104134-F58C-4D88-8B9C-ACE605A8D2EC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1" name="フリーフォーム 74">
                <a:extLst>
                  <a:ext uri="{FF2B5EF4-FFF2-40B4-BE49-F238E27FC236}">
                    <a16:creationId xmlns:a16="http://schemas.microsoft.com/office/drawing/2014/main" id="{DCA34974-9814-4898-B67E-BD92852E08A5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790" name="グループ化 789">
            <a:extLst>
              <a:ext uri="{FF2B5EF4-FFF2-40B4-BE49-F238E27FC236}">
                <a16:creationId xmlns:a16="http://schemas.microsoft.com/office/drawing/2014/main" id="{3993C615-DECF-4692-A72D-991210FA70CC}"/>
              </a:ext>
            </a:extLst>
          </p:cNvPr>
          <p:cNvGrpSpPr/>
          <p:nvPr/>
        </p:nvGrpSpPr>
        <p:grpSpPr>
          <a:xfrm>
            <a:off x="421490" y="2729024"/>
            <a:ext cx="1590066" cy="1640220"/>
            <a:chOff x="83756" y="3464890"/>
            <a:chExt cx="2482841" cy="2561156"/>
          </a:xfrm>
        </p:grpSpPr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5CD3D1CE-A488-434C-BFA0-2A5C92D16FA1}"/>
                </a:ext>
              </a:extLst>
            </p:cNvPr>
            <p:cNvGrpSpPr/>
            <p:nvPr/>
          </p:nvGrpSpPr>
          <p:grpSpPr>
            <a:xfrm>
              <a:off x="598179" y="3554329"/>
              <a:ext cx="1445730" cy="2471717"/>
              <a:chOff x="425492" y="1797592"/>
              <a:chExt cx="1445730" cy="2471717"/>
            </a:xfrm>
          </p:grpSpPr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5CABD421-BAE1-4A84-8CD9-2BCA68003807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187C6C0B-3797-4E8F-9E17-FB8AEED49FA0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2" name="片側の 2 つの角を丸めた四角形 35">
                  <a:extLst>
                    <a:ext uri="{FF2B5EF4-FFF2-40B4-BE49-F238E27FC236}">
                      <a16:creationId xmlns:a16="http://schemas.microsoft.com/office/drawing/2014/main" id="{756394FB-F1A6-4B28-8066-691E324C32C6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3" name="片側の 2 つの角を丸めた四角形 46">
                  <a:extLst>
                    <a:ext uri="{FF2B5EF4-FFF2-40B4-BE49-F238E27FC236}">
                      <a16:creationId xmlns:a16="http://schemas.microsoft.com/office/drawing/2014/main" id="{4DF0805D-3F17-4324-9F41-5E201618E45A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4" name="正方形/長方形 823">
                  <a:extLst>
                    <a:ext uri="{FF2B5EF4-FFF2-40B4-BE49-F238E27FC236}">
                      <a16:creationId xmlns:a16="http://schemas.microsoft.com/office/drawing/2014/main" id="{24410E9C-7614-4E1F-AD26-33D63BF3A0A1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円/楕円 49">
                  <a:extLst>
                    <a:ext uri="{FF2B5EF4-FFF2-40B4-BE49-F238E27FC236}">
                      <a16:creationId xmlns:a16="http://schemas.microsoft.com/office/drawing/2014/main" id="{CF46F23F-744B-495F-A27A-292D29127D63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円/楕円 50">
                  <a:extLst>
                    <a:ext uri="{FF2B5EF4-FFF2-40B4-BE49-F238E27FC236}">
                      <a16:creationId xmlns:a16="http://schemas.microsoft.com/office/drawing/2014/main" id="{9C1D5749-88E0-4D27-BF6D-A4B70A78DC07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7" name="円/楕円 51">
                  <a:extLst>
                    <a:ext uri="{FF2B5EF4-FFF2-40B4-BE49-F238E27FC236}">
                      <a16:creationId xmlns:a16="http://schemas.microsoft.com/office/drawing/2014/main" id="{D9C20BE8-BAC2-4E1C-B00B-1F25C1245D0B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A9F662F9-0F62-40B4-AA5E-714247361BA4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829" name="二等辺三角形 828">
                    <a:extLst>
                      <a:ext uri="{FF2B5EF4-FFF2-40B4-BE49-F238E27FC236}">
                        <a16:creationId xmlns:a16="http://schemas.microsoft.com/office/drawing/2014/main" id="{4AF2D72A-DA35-4E5A-8D73-16384F388C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0" name="二等辺三角形 829">
                    <a:extLst>
                      <a:ext uri="{FF2B5EF4-FFF2-40B4-BE49-F238E27FC236}">
                        <a16:creationId xmlns:a16="http://schemas.microsoft.com/office/drawing/2014/main" id="{270FA120-313B-469F-8AF1-A0254E99278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F1E80625-FD90-435F-ADE3-1DF41CCBAE31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807" name="円/楕円 568">
                  <a:extLst>
                    <a:ext uri="{FF2B5EF4-FFF2-40B4-BE49-F238E27FC236}">
                      <a16:creationId xmlns:a16="http://schemas.microsoft.com/office/drawing/2014/main" id="{6E7CCA13-5AD8-475D-9547-1148F443A9D9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08" name="グループ化 807">
                  <a:extLst>
                    <a:ext uri="{FF2B5EF4-FFF2-40B4-BE49-F238E27FC236}">
                      <a16:creationId xmlns:a16="http://schemas.microsoft.com/office/drawing/2014/main" id="{9E40DAD4-E84B-4FCA-A179-1F6A6E10386A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14" name="グループ化 813">
                    <a:extLst>
                      <a:ext uri="{FF2B5EF4-FFF2-40B4-BE49-F238E27FC236}">
                        <a16:creationId xmlns:a16="http://schemas.microsoft.com/office/drawing/2014/main" id="{A1394288-04EB-4E58-9A40-094D7C11B69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9" name="円/楕円 591">
                      <a:extLst>
                        <a:ext uri="{FF2B5EF4-FFF2-40B4-BE49-F238E27FC236}">
                          <a16:creationId xmlns:a16="http://schemas.microsoft.com/office/drawing/2014/main" id="{D3DCAEB2-A1F9-4959-96DB-4D53DAFB3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20" name="円/楕円 592">
                      <a:extLst>
                        <a:ext uri="{FF2B5EF4-FFF2-40B4-BE49-F238E27FC236}">
                          <a16:creationId xmlns:a16="http://schemas.microsoft.com/office/drawing/2014/main" id="{1B8FC900-DF82-4ED1-AB9C-26B6F01974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15" name="グループ化 814">
                    <a:extLst>
                      <a:ext uri="{FF2B5EF4-FFF2-40B4-BE49-F238E27FC236}">
                        <a16:creationId xmlns:a16="http://schemas.microsoft.com/office/drawing/2014/main" id="{AD558C17-D558-482E-8098-38D6532BB88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7" name="円/楕円 589">
                      <a:extLst>
                        <a:ext uri="{FF2B5EF4-FFF2-40B4-BE49-F238E27FC236}">
                          <a16:creationId xmlns:a16="http://schemas.microsoft.com/office/drawing/2014/main" id="{2658C178-CDEC-4AE5-9123-4CAE832CFF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18" name="円/楕円 590">
                      <a:extLst>
                        <a:ext uri="{FF2B5EF4-FFF2-40B4-BE49-F238E27FC236}">
                          <a16:creationId xmlns:a16="http://schemas.microsoft.com/office/drawing/2014/main" id="{27DABB1D-A250-4EFB-AE53-7EF0E24F03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16" name="円/楕円 588">
                    <a:extLst>
                      <a:ext uri="{FF2B5EF4-FFF2-40B4-BE49-F238E27FC236}">
                        <a16:creationId xmlns:a16="http://schemas.microsoft.com/office/drawing/2014/main" id="{9F981FB6-83E0-4EDA-AC4C-C51D221B96D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3AA9B8A6-EECA-448F-B47D-FF97455ABDC5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8537D8A1-478B-462A-96EE-B30851A2790B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9381C05D-AED3-48FC-B010-4EEE04F296AC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F598F3CC-25A0-4A60-9005-3A1D52549BCF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3" name="円/楕円 576">
                  <a:extLst>
                    <a:ext uri="{FF2B5EF4-FFF2-40B4-BE49-F238E27FC236}">
                      <a16:creationId xmlns:a16="http://schemas.microsoft.com/office/drawing/2014/main" id="{EDF1432E-D4DE-4A65-BCAA-D518823E466A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792" name="円/楕円 27">
              <a:extLst>
                <a:ext uri="{FF2B5EF4-FFF2-40B4-BE49-F238E27FC236}">
                  <a16:creationId xmlns:a16="http://schemas.microsoft.com/office/drawing/2014/main" id="{767D5FA5-7B6F-4212-B075-293514E88A64}"/>
                </a:ext>
              </a:extLst>
            </p:cNvPr>
            <p:cNvSpPr/>
            <p:nvPr/>
          </p:nvSpPr>
          <p:spPr>
            <a:xfrm rot="10800000">
              <a:off x="1150877" y="4654653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E0230F96-9A2E-4835-BEB5-B8980A93064C}"/>
                </a:ext>
              </a:extLst>
            </p:cNvPr>
            <p:cNvSpPr/>
            <p:nvPr/>
          </p:nvSpPr>
          <p:spPr>
            <a:xfrm>
              <a:off x="929186" y="4122197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5BD1E1BB-51A6-487D-AE4F-892EC70588C1}"/>
                </a:ext>
              </a:extLst>
            </p:cNvPr>
            <p:cNvSpPr/>
            <p:nvPr/>
          </p:nvSpPr>
          <p:spPr>
            <a:xfrm flipH="1">
              <a:off x="1567756" y="4122197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6A8A5A0B-38AB-4032-83AE-E7AB1F551E23}"/>
                </a:ext>
              </a:extLst>
            </p:cNvPr>
            <p:cNvSpPr/>
            <p:nvPr/>
          </p:nvSpPr>
          <p:spPr>
            <a:xfrm rot="18900000" flipV="1">
              <a:off x="1306306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EBDBB445-81C2-40A8-8538-A109D03E299A}"/>
                </a:ext>
              </a:extLst>
            </p:cNvPr>
            <p:cNvGrpSpPr/>
            <p:nvPr/>
          </p:nvGrpSpPr>
          <p:grpSpPr>
            <a:xfrm>
              <a:off x="83756" y="3659278"/>
              <a:ext cx="2482841" cy="1527908"/>
              <a:chOff x="779684" y="1152522"/>
              <a:chExt cx="2482841" cy="1527908"/>
            </a:xfrm>
          </p:grpSpPr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1573BF83-F7CC-4052-A508-06C047BBA4F3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802" name="フリーフォーム 188">
                  <a:extLst>
                    <a:ext uri="{FF2B5EF4-FFF2-40B4-BE49-F238E27FC236}">
                      <a16:creationId xmlns:a16="http://schemas.microsoft.com/office/drawing/2014/main" id="{E7C12B1B-EE70-4264-9028-1CA6BE8FD154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3" name="台形 802">
                  <a:extLst>
                    <a:ext uri="{FF2B5EF4-FFF2-40B4-BE49-F238E27FC236}">
                      <a16:creationId xmlns:a16="http://schemas.microsoft.com/office/drawing/2014/main" id="{E02C3E89-D74D-4DE4-ACC5-7205E2676438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4" name="フリーフォーム 190">
                  <a:extLst>
                    <a:ext uri="{FF2B5EF4-FFF2-40B4-BE49-F238E27FC236}">
                      <a16:creationId xmlns:a16="http://schemas.microsoft.com/office/drawing/2014/main" id="{5C1E3208-65B1-4970-AE7A-3AE1F822282E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B290A876-D3DE-4723-A207-02A10582695F}"/>
                  </a:ext>
                </a:extLst>
              </p:cNvPr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799" name="フリーフォーム 200">
                  <a:extLst>
                    <a:ext uri="{FF2B5EF4-FFF2-40B4-BE49-F238E27FC236}">
                      <a16:creationId xmlns:a16="http://schemas.microsoft.com/office/drawing/2014/main" id="{7CEFA35D-520E-4FDE-934E-E6CE25069D5F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0" name="台形 799">
                  <a:extLst>
                    <a:ext uri="{FF2B5EF4-FFF2-40B4-BE49-F238E27FC236}">
                      <a16:creationId xmlns:a16="http://schemas.microsoft.com/office/drawing/2014/main" id="{8AAEF075-E75F-46DD-B84D-23460EDB6916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1" name="フリーフォーム 202">
                  <a:extLst>
                    <a:ext uri="{FF2B5EF4-FFF2-40B4-BE49-F238E27FC236}">
                      <a16:creationId xmlns:a16="http://schemas.microsoft.com/office/drawing/2014/main" id="{34928AF9-6DE9-4C1C-A0AC-2B0551240B79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31" name="グループ化 830">
            <a:extLst>
              <a:ext uri="{FF2B5EF4-FFF2-40B4-BE49-F238E27FC236}">
                <a16:creationId xmlns:a16="http://schemas.microsoft.com/office/drawing/2014/main" id="{2AA35D0D-35F7-4C2E-8835-E04FDA37D38A}"/>
              </a:ext>
            </a:extLst>
          </p:cNvPr>
          <p:cNvGrpSpPr/>
          <p:nvPr/>
        </p:nvGrpSpPr>
        <p:grpSpPr>
          <a:xfrm>
            <a:off x="2304593" y="2729024"/>
            <a:ext cx="1604100" cy="1640220"/>
            <a:chOff x="1898667" y="3464890"/>
            <a:chExt cx="2504757" cy="2561156"/>
          </a:xfrm>
        </p:grpSpPr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35A887C6-33EF-4DD8-B04B-1D3D13C3A8E5}"/>
                </a:ext>
              </a:extLst>
            </p:cNvPr>
            <p:cNvGrpSpPr/>
            <p:nvPr/>
          </p:nvGrpSpPr>
          <p:grpSpPr>
            <a:xfrm>
              <a:off x="2425590" y="3486636"/>
              <a:ext cx="1445730" cy="2539410"/>
              <a:chOff x="2252903" y="1729899"/>
              <a:chExt cx="1445730" cy="2539410"/>
            </a:xfrm>
          </p:grpSpPr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EF4FF592-F345-4A1E-B6B1-69A6A5773107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870" name="片側の 2 つの角を丸めた四角形 26">
                  <a:extLst>
                    <a:ext uri="{FF2B5EF4-FFF2-40B4-BE49-F238E27FC236}">
                      <a16:creationId xmlns:a16="http://schemas.microsoft.com/office/drawing/2014/main" id="{9058A00F-8FB8-4570-B220-7DD13534C20C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1" name="台形 870">
                  <a:extLst>
                    <a:ext uri="{FF2B5EF4-FFF2-40B4-BE49-F238E27FC236}">
                      <a16:creationId xmlns:a16="http://schemas.microsoft.com/office/drawing/2014/main" id="{D166F676-65CD-4EC1-802A-BFF56A19B10E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98F2710B-C662-4105-BFD4-7148F1CAFACE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C65C985B-EBB7-4969-ABE7-2E78520663F4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567317D5-540B-4F77-9BCE-E184EDC19771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16F7BF49-85A5-49BC-BD5A-51BB9901F0F8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A49D0867-60C3-4F63-9715-7A75EF3FDB61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860" name="グループ化 859">
                      <a:extLst>
                        <a:ext uri="{FF2B5EF4-FFF2-40B4-BE49-F238E27FC236}">
                          <a16:creationId xmlns:a16="http://schemas.microsoft.com/office/drawing/2014/main" id="{5B05EBCE-BCF7-4A65-8612-9934AA9B21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863" name="グループ化 862">
                        <a:extLst>
                          <a:ext uri="{FF2B5EF4-FFF2-40B4-BE49-F238E27FC236}">
                            <a16:creationId xmlns:a16="http://schemas.microsoft.com/office/drawing/2014/main" id="{BF064DC6-999D-4F23-981E-51CE646DAAF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68" name="円/楕円 437">
                          <a:extLst>
                            <a:ext uri="{FF2B5EF4-FFF2-40B4-BE49-F238E27FC236}">
                              <a16:creationId xmlns:a16="http://schemas.microsoft.com/office/drawing/2014/main" id="{3BABCF9A-023B-464F-85F7-6169F97A87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869" name="円/楕円 438">
                          <a:extLst>
                            <a:ext uri="{FF2B5EF4-FFF2-40B4-BE49-F238E27FC236}">
                              <a16:creationId xmlns:a16="http://schemas.microsoft.com/office/drawing/2014/main" id="{6422EAF1-BABE-4F4C-8833-ABEDD71A61F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864" name="グループ化 863">
                        <a:extLst>
                          <a:ext uri="{FF2B5EF4-FFF2-40B4-BE49-F238E27FC236}">
                            <a16:creationId xmlns:a16="http://schemas.microsoft.com/office/drawing/2014/main" id="{395A7530-EEB8-418D-B429-8E42B2F3DA8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66" name="円/楕円 435">
                          <a:extLst>
                            <a:ext uri="{FF2B5EF4-FFF2-40B4-BE49-F238E27FC236}">
                              <a16:creationId xmlns:a16="http://schemas.microsoft.com/office/drawing/2014/main" id="{04AF9BAD-EED3-4FA7-A793-FB213A31C5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867" name="円/楕円 436">
                          <a:extLst>
                            <a:ext uri="{FF2B5EF4-FFF2-40B4-BE49-F238E27FC236}">
                              <a16:creationId xmlns:a16="http://schemas.microsoft.com/office/drawing/2014/main" id="{680F793A-7DF1-49C5-A91E-186E186876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865" name="円/楕円 291">
                        <a:extLst>
                          <a:ext uri="{FF2B5EF4-FFF2-40B4-BE49-F238E27FC236}">
                            <a16:creationId xmlns:a16="http://schemas.microsoft.com/office/drawing/2014/main" id="{33E77577-C3B8-4040-BA34-47B371CEB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61" name="円/楕円 428">
                      <a:extLst>
                        <a:ext uri="{FF2B5EF4-FFF2-40B4-BE49-F238E27FC236}">
                          <a16:creationId xmlns:a16="http://schemas.microsoft.com/office/drawing/2014/main" id="{82382750-9508-4FA0-8E86-2F23F8861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62" name="フリーフォーム 429">
                      <a:extLst>
                        <a:ext uri="{FF2B5EF4-FFF2-40B4-BE49-F238E27FC236}">
                          <a16:creationId xmlns:a16="http://schemas.microsoft.com/office/drawing/2014/main" id="{73F22C07-4EE1-41E7-844C-7E48CB4A87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2" name="円/楕円 27">
                    <a:extLst>
                      <a:ext uri="{FF2B5EF4-FFF2-40B4-BE49-F238E27FC236}">
                        <a16:creationId xmlns:a16="http://schemas.microsoft.com/office/drawing/2014/main" id="{D9F706D3-07B4-40E7-9B39-E395A3CE0DB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3" name="円/楕円 27">
                    <a:extLst>
                      <a:ext uri="{FF2B5EF4-FFF2-40B4-BE49-F238E27FC236}">
                        <a16:creationId xmlns:a16="http://schemas.microsoft.com/office/drawing/2014/main" id="{83282DFB-29CE-47B8-9B26-49AC85525673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54" name="グループ化 853">
                    <a:extLst>
                      <a:ext uri="{FF2B5EF4-FFF2-40B4-BE49-F238E27FC236}">
                        <a16:creationId xmlns:a16="http://schemas.microsoft.com/office/drawing/2014/main" id="{83C40CB3-934B-4FF2-BE97-9992215608FE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858" name="円/楕円 27">
                      <a:extLst>
                        <a:ext uri="{FF2B5EF4-FFF2-40B4-BE49-F238E27FC236}">
                          <a16:creationId xmlns:a16="http://schemas.microsoft.com/office/drawing/2014/main" id="{E9EEDE5A-A092-4EAD-9BF5-C5EF320AC1B5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9" name="円/楕円 27">
                      <a:extLst>
                        <a:ext uri="{FF2B5EF4-FFF2-40B4-BE49-F238E27FC236}">
                          <a16:creationId xmlns:a16="http://schemas.microsoft.com/office/drawing/2014/main" id="{AF71B73B-091C-4E45-87F4-5541E96EA272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55" name="グループ化 854">
                    <a:extLst>
                      <a:ext uri="{FF2B5EF4-FFF2-40B4-BE49-F238E27FC236}">
                        <a16:creationId xmlns:a16="http://schemas.microsoft.com/office/drawing/2014/main" id="{FE8D59EC-552A-4CAA-94DA-93E60F087C5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856" name="円/楕円 27">
                      <a:extLst>
                        <a:ext uri="{FF2B5EF4-FFF2-40B4-BE49-F238E27FC236}">
                          <a16:creationId xmlns:a16="http://schemas.microsoft.com/office/drawing/2014/main" id="{F3C22FF2-E12A-41E5-AEDA-0DD987974020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7" name="円/楕円 27">
                      <a:extLst>
                        <a:ext uri="{FF2B5EF4-FFF2-40B4-BE49-F238E27FC236}">
                          <a16:creationId xmlns:a16="http://schemas.microsoft.com/office/drawing/2014/main" id="{8ED74EA9-495A-4914-BFF2-4A6451353E47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849" name="月 848">
                  <a:extLst>
                    <a:ext uri="{FF2B5EF4-FFF2-40B4-BE49-F238E27FC236}">
                      <a16:creationId xmlns:a16="http://schemas.microsoft.com/office/drawing/2014/main" id="{90743619-0228-43C4-8EC6-F3A10B2446EE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0" name="月 849">
                  <a:extLst>
                    <a:ext uri="{FF2B5EF4-FFF2-40B4-BE49-F238E27FC236}">
                      <a16:creationId xmlns:a16="http://schemas.microsoft.com/office/drawing/2014/main" id="{20B57A32-0766-411D-BA8E-5D6BA30DC855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0D3BE4AA-2F4E-4CE5-B0ED-E93E9F754FC3}"/>
                </a:ext>
              </a:extLst>
            </p:cNvPr>
            <p:cNvSpPr/>
            <p:nvPr/>
          </p:nvSpPr>
          <p:spPr>
            <a:xfrm flipH="1">
              <a:off x="3371812" y="4149547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0B929A24-5D66-4A0D-B5F7-7B842EADCC42}"/>
                </a:ext>
              </a:extLst>
            </p:cNvPr>
            <p:cNvSpPr/>
            <p:nvPr/>
          </p:nvSpPr>
          <p:spPr>
            <a:xfrm>
              <a:off x="2848159" y="4149547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35" name="円/楕円 27">
              <a:extLst>
                <a:ext uri="{FF2B5EF4-FFF2-40B4-BE49-F238E27FC236}">
                  <a16:creationId xmlns:a16="http://schemas.microsoft.com/office/drawing/2014/main" id="{B3D11E4B-CED7-4ACA-A67B-AEBEAD714BA9}"/>
                </a:ext>
              </a:extLst>
            </p:cNvPr>
            <p:cNvSpPr/>
            <p:nvPr/>
          </p:nvSpPr>
          <p:spPr>
            <a:xfrm rot="10800000">
              <a:off x="2992377" y="4654653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D04D2BBA-A490-44C5-9348-1243DA0F0BCA}"/>
                </a:ext>
              </a:extLst>
            </p:cNvPr>
            <p:cNvSpPr/>
            <p:nvPr/>
          </p:nvSpPr>
          <p:spPr>
            <a:xfrm rot="18900000" flipV="1">
              <a:off x="3116057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04D037B7-E392-4B54-8A0B-15DD0DE9ACEA}"/>
                </a:ext>
              </a:extLst>
            </p:cNvPr>
            <p:cNvGrpSpPr/>
            <p:nvPr/>
          </p:nvGrpSpPr>
          <p:grpSpPr>
            <a:xfrm>
              <a:off x="1898667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448B869C-E763-449D-87B3-D33A54E80B49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843" name="フリーフォーム 188">
                  <a:extLst>
                    <a:ext uri="{FF2B5EF4-FFF2-40B4-BE49-F238E27FC236}">
                      <a16:creationId xmlns:a16="http://schemas.microsoft.com/office/drawing/2014/main" id="{41178203-E360-4C6B-AAD3-E1C17CC26EA5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4" name="台形 843">
                  <a:extLst>
                    <a:ext uri="{FF2B5EF4-FFF2-40B4-BE49-F238E27FC236}">
                      <a16:creationId xmlns:a16="http://schemas.microsoft.com/office/drawing/2014/main" id="{9B4592EE-CC2C-4A44-A62F-0926634838A7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5" name="フリーフォーム 190">
                  <a:extLst>
                    <a:ext uri="{FF2B5EF4-FFF2-40B4-BE49-F238E27FC236}">
                      <a16:creationId xmlns:a16="http://schemas.microsoft.com/office/drawing/2014/main" id="{2DA42E32-4883-4523-A338-142120AA9414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9E3E3BA6-3E06-40F3-B6F3-9ABA28F6AEF1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840" name="フリーフォーム 200">
                  <a:extLst>
                    <a:ext uri="{FF2B5EF4-FFF2-40B4-BE49-F238E27FC236}">
                      <a16:creationId xmlns:a16="http://schemas.microsoft.com/office/drawing/2014/main" id="{721D668F-C670-4C21-AED9-5101929B6679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1" name="台形 840">
                  <a:extLst>
                    <a:ext uri="{FF2B5EF4-FFF2-40B4-BE49-F238E27FC236}">
                      <a16:creationId xmlns:a16="http://schemas.microsoft.com/office/drawing/2014/main" id="{CF045040-9372-4843-9002-9649DA3067B5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2" name="フリーフォーム 202">
                  <a:extLst>
                    <a:ext uri="{FF2B5EF4-FFF2-40B4-BE49-F238E27FC236}">
                      <a16:creationId xmlns:a16="http://schemas.microsoft.com/office/drawing/2014/main" id="{CB1F2EF2-864F-4791-89D9-E0B07DEA27D7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DE78A5C3-43A8-4AA9-815F-3EBFBB974672}"/>
              </a:ext>
            </a:extLst>
          </p:cNvPr>
          <p:cNvGrpSpPr/>
          <p:nvPr/>
        </p:nvGrpSpPr>
        <p:grpSpPr>
          <a:xfrm>
            <a:off x="4150423" y="2706039"/>
            <a:ext cx="1604102" cy="1663205"/>
            <a:chOff x="3701913" y="3429000"/>
            <a:chExt cx="2504757" cy="2597046"/>
          </a:xfrm>
        </p:grpSpPr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6084F24D-7520-4CD3-A22F-24546A22FC72}"/>
                </a:ext>
              </a:extLst>
            </p:cNvPr>
            <p:cNvGrpSpPr/>
            <p:nvPr/>
          </p:nvGrpSpPr>
          <p:grpSpPr>
            <a:xfrm>
              <a:off x="4230135" y="3429000"/>
              <a:ext cx="1445730" cy="2597046"/>
              <a:chOff x="4057448" y="1672263"/>
              <a:chExt cx="1445730" cy="2597046"/>
            </a:xfrm>
          </p:grpSpPr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39675D26-DACA-44F3-93E0-48E85507D425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255BC7E3-BB6E-45BA-94CB-A1893C5387F3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7" name="片側の 2 つの角を丸めた四角形 33">
                  <a:extLst>
                    <a:ext uri="{FF2B5EF4-FFF2-40B4-BE49-F238E27FC236}">
                      <a16:creationId xmlns:a16="http://schemas.microsoft.com/office/drawing/2014/main" id="{C940A503-3123-4CFC-8C69-EEED660BF91E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8" name="台形 907">
                  <a:extLst>
                    <a:ext uri="{FF2B5EF4-FFF2-40B4-BE49-F238E27FC236}">
                      <a16:creationId xmlns:a16="http://schemas.microsoft.com/office/drawing/2014/main" id="{AF42930B-C502-41E7-8346-336BB6F38FF8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9" name="台形 38">
                  <a:extLst>
                    <a:ext uri="{FF2B5EF4-FFF2-40B4-BE49-F238E27FC236}">
                      <a16:creationId xmlns:a16="http://schemas.microsoft.com/office/drawing/2014/main" id="{8FFB2460-C87B-4992-96E0-74337F4DA9DD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790970E4-87D3-40A8-AF2B-A30B27348AEB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889" name="雲 391">
                  <a:extLst>
                    <a:ext uri="{FF2B5EF4-FFF2-40B4-BE49-F238E27FC236}">
                      <a16:creationId xmlns:a16="http://schemas.microsoft.com/office/drawing/2014/main" id="{019F5F47-76FB-4127-92DF-977235AF7C55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0" name="グループ化 889">
                  <a:extLst>
                    <a:ext uri="{FF2B5EF4-FFF2-40B4-BE49-F238E27FC236}">
                      <a16:creationId xmlns:a16="http://schemas.microsoft.com/office/drawing/2014/main" id="{0C03F930-5668-4F15-9B6B-A844BE2BD1DA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99" name="グループ化 898">
                    <a:extLst>
                      <a:ext uri="{FF2B5EF4-FFF2-40B4-BE49-F238E27FC236}">
                        <a16:creationId xmlns:a16="http://schemas.microsoft.com/office/drawing/2014/main" id="{3CBFB991-C0D4-48E8-898C-93C8D921459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04" name="円/楕円 465">
                      <a:extLst>
                        <a:ext uri="{FF2B5EF4-FFF2-40B4-BE49-F238E27FC236}">
                          <a16:creationId xmlns:a16="http://schemas.microsoft.com/office/drawing/2014/main" id="{B4FA0CCF-CE05-485D-80DE-B4CA9853FF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05" name="円/楕円 466">
                      <a:extLst>
                        <a:ext uri="{FF2B5EF4-FFF2-40B4-BE49-F238E27FC236}">
                          <a16:creationId xmlns:a16="http://schemas.microsoft.com/office/drawing/2014/main" id="{1698577B-7029-412B-A9A2-95AF529B3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00" name="グループ化 899">
                    <a:extLst>
                      <a:ext uri="{FF2B5EF4-FFF2-40B4-BE49-F238E27FC236}">
                        <a16:creationId xmlns:a16="http://schemas.microsoft.com/office/drawing/2014/main" id="{7A0BAD85-B953-40BF-A730-29B6BCD05A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02" name="円/楕円 463">
                      <a:extLst>
                        <a:ext uri="{FF2B5EF4-FFF2-40B4-BE49-F238E27FC236}">
                          <a16:creationId xmlns:a16="http://schemas.microsoft.com/office/drawing/2014/main" id="{20335331-B8D8-4C3B-B1D9-003B80B9EF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03" name="円/楕円 464">
                      <a:extLst>
                        <a:ext uri="{FF2B5EF4-FFF2-40B4-BE49-F238E27FC236}">
                          <a16:creationId xmlns:a16="http://schemas.microsoft.com/office/drawing/2014/main" id="{ED33C38E-0DE2-4056-98AC-8C0E07A10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01" name="円/楕円 462">
                    <a:extLst>
                      <a:ext uri="{FF2B5EF4-FFF2-40B4-BE49-F238E27FC236}">
                        <a16:creationId xmlns:a16="http://schemas.microsoft.com/office/drawing/2014/main" id="{62C8A78A-038B-42C1-B931-2FAB7238F01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91" name="円/楕円 456">
                  <a:extLst>
                    <a:ext uri="{FF2B5EF4-FFF2-40B4-BE49-F238E27FC236}">
                      <a16:creationId xmlns:a16="http://schemas.microsoft.com/office/drawing/2014/main" id="{171F701B-3E67-4733-B2B5-66D9B65FCE2E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2" name="円/楕円 457">
                  <a:extLst>
                    <a:ext uri="{FF2B5EF4-FFF2-40B4-BE49-F238E27FC236}">
                      <a16:creationId xmlns:a16="http://schemas.microsoft.com/office/drawing/2014/main" id="{143BD19A-2510-4330-BD6E-9AF249A52F39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3" name="円/楕円 458">
                  <a:extLst>
                    <a:ext uri="{FF2B5EF4-FFF2-40B4-BE49-F238E27FC236}">
                      <a16:creationId xmlns:a16="http://schemas.microsoft.com/office/drawing/2014/main" id="{B8F528DD-81D7-46E2-A6AC-FC4977595038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4" name="円/楕円 459">
                  <a:extLst>
                    <a:ext uri="{FF2B5EF4-FFF2-40B4-BE49-F238E27FC236}">
                      <a16:creationId xmlns:a16="http://schemas.microsoft.com/office/drawing/2014/main" id="{41B2D9AF-205C-402F-9647-21FAED2E9D52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5" name="雲 894">
                  <a:extLst>
                    <a:ext uri="{FF2B5EF4-FFF2-40B4-BE49-F238E27FC236}">
                      <a16:creationId xmlns:a16="http://schemas.microsoft.com/office/drawing/2014/main" id="{67F0B782-F577-4FAC-ADC4-3F731510D128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6" name="円/楕円 449">
                  <a:extLst>
                    <a:ext uri="{FF2B5EF4-FFF2-40B4-BE49-F238E27FC236}">
                      <a16:creationId xmlns:a16="http://schemas.microsoft.com/office/drawing/2014/main" id="{814131AE-A836-4CE4-B077-0A4979F1B55E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7" name="アーチ 896">
                  <a:extLst>
                    <a:ext uri="{FF2B5EF4-FFF2-40B4-BE49-F238E27FC236}">
                      <a16:creationId xmlns:a16="http://schemas.microsoft.com/office/drawing/2014/main" id="{D4BA5249-F4A4-4CBC-B06E-3D8450890202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8" name="アーチ 897">
                  <a:extLst>
                    <a:ext uri="{FF2B5EF4-FFF2-40B4-BE49-F238E27FC236}">
                      <a16:creationId xmlns:a16="http://schemas.microsoft.com/office/drawing/2014/main" id="{0335F438-0F6B-4220-83D9-CEBAD6D0A9C7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876" name="円/楕円 27">
              <a:extLst>
                <a:ext uri="{FF2B5EF4-FFF2-40B4-BE49-F238E27FC236}">
                  <a16:creationId xmlns:a16="http://schemas.microsoft.com/office/drawing/2014/main" id="{C44D32FA-0F3F-4CF5-87B9-1EC8BDD8BF81}"/>
                </a:ext>
              </a:extLst>
            </p:cNvPr>
            <p:cNvSpPr/>
            <p:nvPr/>
          </p:nvSpPr>
          <p:spPr>
            <a:xfrm rot="10800000">
              <a:off x="4771619" y="4667547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7F3D92DF-D8B8-454B-A5CB-2601E7AF8514}"/>
                </a:ext>
              </a:extLst>
            </p:cNvPr>
            <p:cNvSpPr/>
            <p:nvPr/>
          </p:nvSpPr>
          <p:spPr>
            <a:xfrm rot="18900000" flipV="1">
              <a:off x="4935331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719363C5-F28E-48D3-B1E8-0DDB11F9B93D}"/>
                </a:ext>
              </a:extLst>
            </p:cNvPr>
            <p:cNvGrpSpPr/>
            <p:nvPr/>
          </p:nvGrpSpPr>
          <p:grpSpPr>
            <a:xfrm>
              <a:off x="3701913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98E9C0A9-FF23-4352-A70B-6279790DAA88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884" name="フリーフォーム 188">
                  <a:extLst>
                    <a:ext uri="{FF2B5EF4-FFF2-40B4-BE49-F238E27FC236}">
                      <a16:creationId xmlns:a16="http://schemas.microsoft.com/office/drawing/2014/main" id="{1FA5DBE2-FCAD-4C32-861F-C6FB0C9696EA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5" name="台形 884">
                  <a:extLst>
                    <a:ext uri="{FF2B5EF4-FFF2-40B4-BE49-F238E27FC236}">
                      <a16:creationId xmlns:a16="http://schemas.microsoft.com/office/drawing/2014/main" id="{8A29F8C8-A3AC-4405-BFB9-265ABFFE1C91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6" name="フリーフォーム 190">
                  <a:extLst>
                    <a:ext uri="{FF2B5EF4-FFF2-40B4-BE49-F238E27FC236}">
                      <a16:creationId xmlns:a16="http://schemas.microsoft.com/office/drawing/2014/main" id="{CF5397DB-E1D2-4D83-AEE1-B21D13467DEF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1CE95746-FB5A-4677-A2E5-E7CEC2E1CBE3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881" name="フリーフォーム 200">
                  <a:extLst>
                    <a:ext uri="{FF2B5EF4-FFF2-40B4-BE49-F238E27FC236}">
                      <a16:creationId xmlns:a16="http://schemas.microsoft.com/office/drawing/2014/main" id="{FA5597D7-EC23-45B1-93DC-3EE1C8CB939A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2" name="台形 881">
                  <a:extLst>
                    <a:ext uri="{FF2B5EF4-FFF2-40B4-BE49-F238E27FC236}">
                      <a16:creationId xmlns:a16="http://schemas.microsoft.com/office/drawing/2014/main" id="{BDA40BDE-C9EA-4BBC-9734-F85A0CF47A56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3" name="フリーフォーム 202">
                  <a:extLst>
                    <a:ext uri="{FF2B5EF4-FFF2-40B4-BE49-F238E27FC236}">
                      <a16:creationId xmlns:a16="http://schemas.microsoft.com/office/drawing/2014/main" id="{D6B722C1-CE37-416B-959B-C37479855A68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B7AF0448-E7BD-48BD-BAA8-6A738C2B0726}"/>
              </a:ext>
            </a:extLst>
          </p:cNvPr>
          <p:cNvGrpSpPr/>
          <p:nvPr/>
        </p:nvGrpSpPr>
        <p:grpSpPr>
          <a:xfrm>
            <a:off x="6012883" y="2706040"/>
            <a:ext cx="1604101" cy="1663205"/>
            <a:chOff x="5468800" y="3429000"/>
            <a:chExt cx="2504757" cy="2597047"/>
          </a:xfrm>
        </p:grpSpPr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B25B1B81-0590-40DD-B472-A6F1DD66015B}"/>
                </a:ext>
              </a:extLst>
            </p:cNvPr>
            <p:cNvGrpSpPr/>
            <p:nvPr/>
          </p:nvGrpSpPr>
          <p:grpSpPr>
            <a:xfrm>
              <a:off x="5920481" y="3429000"/>
              <a:ext cx="1594102" cy="2597047"/>
              <a:chOff x="5747794" y="1672263"/>
              <a:chExt cx="1594102" cy="2597047"/>
            </a:xfrm>
          </p:grpSpPr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61AD20C8-F3A4-4D3E-986E-1D5CD6DDC2AB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AFF06893-E9DF-4FE6-BFC1-06B9365CE97F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EF1BB719-FAFA-4430-9449-7EFF06385BD9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71BF1BE4-46DD-4513-B05C-34CC3793B228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293D396E-317B-437F-AE73-1C1358E11A3C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928" name="星 24 468">
                  <a:extLst>
                    <a:ext uri="{FF2B5EF4-FFF2-40B4-BE49-F238E27FC236}">
                      <a16:creationId xmlns:a16="http://schemas.microsoft.com/office/drawing/2014/main" id="{5E9FB5D9-A455-49E4-9304-1AF0354D0F56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9" name="グループ化 928">
                  <a:extLst>
                    <a:ext uri="{FF2B5EF4-FFF2-40B4-BE49-F238E27FC236}">
                      <a16:creationId xmlns:a16="http://schemas.microsoft.com/office/drawing/2014/main" id="{B9539385-CF70-4AD6-A923-1291CA4C75C9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32" name="グループ化 931">
                    <a:extLst>
                      <a:ext uri="{FF2B5EF4-FFF2-40B4-BE49-F238E27FC236}">
                        <a16:creationId xmlns:a16="http://schemas.microsoft.com/office/drawing/2014/main" id="{62E48568-AF06-495A-9F82-02733C9A2AC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7" name="円/楕円 489">
                      <a:extLst>
                        <a:ext uri="{FF2B5EF4-FFF2-40B4-BE49-F238E27FC236}">
                          <a16:creationId xmlns:a16="http://schemas.microsoft.com/office/drawing/2014/main" id="{0F7B0658-8FE4-4CAC-9062-7AB06ADEC3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38" name="円/楕円 490">
                      <a:extLst>
                        <a:ext uri="{FF2B5EF4-FFF2-40B4-BE49-F238E27FC236}">
                          <a16:creationId xmlns:a16="http://schemas.microsoft.com/office/drawing/2014/main" id="{93E8F89C-2AFD-4C44-ADA2-C35B6C2C7B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A81552A4-FC7D-4A4C-A89D-320F9964D8F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5" name="円/楕円 487">
                      <a:extLst>
                        <a:ext uri="{FF2B5EF4-FFF2-40B4-BE49-F238E27FC236}">
                          <a16:creationId xmlns:a16="http://schemas.microsoft.com/office/drawing/2014/main" id="{BA460A77-CF6F-4C23-8209-2DFE469AED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36" name="円/楕円 488">
                      <a:extLst>
                        <a:ext uri="{FF2B5EF4-FFF2-40B4-BE49-F238E27FC236}">
                          <a16:creationId xmlns:a16="http://schemas.microsoft.com/office/drawing/2014/main" id="{E217FF1E-E50F-4C93-9B54-AD2026778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4" name="円/楕円 486">
                    <a:extLst>
                      <a:ext uri="{FF2B5EF4-FFF2-40B4-BE49-F238E27FC236}">
                        <a16:creationId xmlns:a16="http://schemas.microsoft.com/office/drawing/2014/main" id="{81FCE40D-F66D-4A35-9E74-36F5E3E48D1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0" name="円/楕円 472">
                  <a:extLst>
                    <a:ext uri="{FF2B5EF4-FFF2-40B4-BE49-F238E27FC236}">
                      <a16:creationId xmlns:a16="http://schemas.microsoft.com/office/drawing/2014/main" id="{DA0CFF72-9A85-4663-80EF-531D3515F779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1" name="円/楕円 473">
                  <a:extLst>
                    <a:ext uri="{FF2B5EF4-FFF2-40B4-BE49-F238E27FC236}">
                      <a16:creationId xmlns:a16="http://schemas.microsoft.com/office/drawing/2014/main" id="{B3B45A1D-5D5C-401E-99C6-3901693FBCA9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12" name="円/楕円 27">
              <a:extLst>
                <a:ext uri="{FF2B5EF4-FFF2-40B4-BE49-F238E27FC236}">
                  <a16:creationId xmlns:a16="http://schemas.microsoft.com/office/drawing/2014/main" id="{81CAD14F-FADF-46FC-B843-1FC443303F67}"/>
                </a:ext>
              </a:extLst>
            </p:cNvPr>
            <p:cNvSpPr/>
            <p:nvPr/>
          </p:nvSpPr>
          <p:spPr>
            <a:xfrm rot="10800000">
              <a:off x="6547203" y="4654041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6C242786-722C-49D5-A530-976A60C3707F}"/>
                </a:ext>
              </a:extLst>
            </p:cNvPr>
            <p:cNvSpPr/>
            <p:nvPr/>
          </p:nvSpPr>
          <p:spPr>
            <a:xfrm>
              <a:off x="6639059" y="4312141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14" name="フリーフォーム: 図形 913">
              <a:extLst>
                <a:ext uri="{FF2B5EF4-FFF2-40B4-BE49-F238E27FC236}">
                  <a16:creationId xmlns:a16="http://schemas.microsoft.com/office/drawing/2014/main" id="{837937AE-9C7B-446D-ABEF-2C9B5B169DF0}"/>
                </a:ext>
              </a:extLst>
            </p:cNvPr>
            <p:cNvSpPr/>
            <p:nvPr/>
          </p:nvSpPr>
          <p:spPr>
            <a:xfrm>
              <a:off x="6321305" y="4245938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15" name="フリーフォーム: 図形 914">
              <a:extLst>
                <a:ext uri="{FF2B5EF4-FFF2-40B4-BE49-F238E27FC236}">
                  <a16:creationId xmlns:a16="http://schemas.microsoft.com/office/drawing/2014/main" id="{F0445400-4746-4EFB-9031-5444563D4F93}"/>
                </a:ext>
              </a:extLst>
            </p:cNvPr>
            <p:cNvSpPr/>
            <p:nvPr/>
          </p:nvSpPr>
          <p:spPr>
            <a:xfrm flipH="1">
              <a:off x="6959875" y="4245938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16" name="フリーフォーム: 図形 915">
              <a:extLst>
                <a:ext uri="{FF2B5EF4-FFF2-40B4-BE49-F238E27FC236}">
                  <a16:creationId xmlns:a16="http://schemas.microsoft.com/office/drawing/2014/main" id="{220E4FFC-B8AE-40F6-A849-277758ABAEBD}"/>
                </a:ext>
              </a:extLst>
            </p:cNvPr>
            <p:cNvSpPr/>
            <p:nvPr/>
          </p:nvSpPr>
          <p:spPr>
            <a:xfrm rot="18900000" flipV="1">
              <a:off x="6745082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257FE35E-49CC-4234-B94B-09CA62BBD3E1}"/>
                </a:ext>
              </a:extLst>
            </p:cNvPr>
            <p:cNvGrpSpPr/>
            <p:nvPr/>
          </p:nvGrpSpPr>
          <p:grpSpPr>
            <a:xfrm>
              <a:off x="5468800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914EFA72-A8F0-445F-B714-B28F78638E7B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23" name="フリーフォーム 188">
                  <a:extLst>
                    <a:ext uri="{FF2B5EF4-FFF2-40B4-BE49-F238E27FC236}">
                      <a16:creationId xmlns:a16="http://schemas.microsoft.com/office/drawing/2014/main" id="{59983771-6FB1-4A83-991C-B3EE37A5A81C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4" name="台形 923">
                  <a:extLst>
                    <a:ext uri="{FF2B5EF4-FFF2-40B4-BE49-F238E27FC236}">
                      <a16:creationId xmlns:a16="http://schemas.microsoft.com/office/drawing/2014/main" id="{53339B08-511C-4A24-924E-51855D81396A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5" name="フリーフォーム 190">
                  <a:extLst>
                    <a:ext uri="{FF2B5EF4-FFF2-40B4-BE49-F238E27FC236}">
                      <a16:creationId xmlns:a16="http://schemas.microsoft.com/office/drawing/2014/main" id="{420CA227-1A87-4548-A29E-EAE8169A2E2A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804EE805-78DD-4A2D-BDE2-8424809AFBEA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920" name="フリーフォーム 200">
                  <a:extLst>
                    <a:ext uri="{FF2B5EF4-FFF2-40B4-BE49-F238E27FC236}">
                      <a16:creationId xmlns:a16="http://schemas.microsoft.com/office/drawing/2014/main" id="{1F1331CF-FA94-4F59-BB01-BF12CA7985A1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1" name="台形 920">
                  <a:extLst>
                    <a:ext uri="{FF2B5EF4-FFF2-40B4-BE49-F238E27FC236}">
                      <a16:creationId xmlns:a16="http://schemas.microsoft.com/office/drawing/2014/main" id="{745D6B1C-423B-4898-AB9B-D744ABB0B1F7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2" name="フリーフォーム 202">
                  <a:extLst>
                    <a:ext uri="{FF2B5EF4-FFF2-40B4-BE49-F238E27FC236}">
                      <a16:creationId xmlns:a16="http://schemas.microsoft.com/office/drawing/2014/main" id="{97D8AF47-B21F-4235-AB04-3536A48E4201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42" name="グループ化 941">
            <a:extLst>
              <a:ext uri="{FF2B5EF4-FFF2-40B4-BE49-F238E27FC236}">
                <a16:creationId xmlns:a16="http://schemas.microsoft.com/office/drawing/2014/main" id="{04E5AE40-8D03-45AA-9101-9A733F64923F}"/>
              </a:ext>
            </a:extLst>
          </p:cNvPr>
          <p:cNvGrpSpPr/>
          <p:nvPr/>
        </p:nvGrpSpPr>
        <p:grpSpPr>
          <a:xfrm>
            <a:off x="7894028" y="2729024"/>
            <a:ext cx="1604100" cy="1640220"/>
            <a:chOff x="7316650" y="3464890"/>
            <a:chExt cx="2504757" cy="2561156"/>
          </a:xfrm>
        </p:grpSpPr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B83081FB-1CC1-4311-9CBC-70045E18B0A6}"/>
                </a:ext>
              </a:extLst>
            </p:cNvPr>
            <p:cNvGrpSpPr/>
            <p:nvPr/>
          </p:nvGrpSpPr>
          <p:grpSpPr>
            <a:xfrm>
              <a:off x="7845002" y="3465096"/>
              <a:ext cx="1445730" cy="2560950"/>
              <a:chOff x="7672315" y="1708359"/>
              <a:chExt cx="1445730" cy="2560950"/>
            </a:xfrm>
          </p:grpSpPr>
          <p:sp>
            <p:nvSpPr>
              <p:cNvPr id="957" name="正方形/長方形 45">
                <a:extLst>
                  <a:ext uri="{FF2B5EF4-FFF2-40B4-BE49-F238E27FC236}">
                    <a16:creationId xmlns:a16="http://schemas.microsoft.com/office/drawing/2014/main" id="{7C6AF33D-06AA-49DA-879B-9091C12D9B39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BBD6D09A-1C0D-43D7-AA76-F65C415753BF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976" name="片側の 2 つの角を丸めた四角形 4">
                  <a:extLst>
                    <a:ext uri="{FF2B5EF4-FFF2-40B4-BE49-F238E27FC236}">
                      <a16:creationId xmlns:a16="http://schemas.microsoft.com/office/drawing/2014/main" id="{8087790C-B982-47BF-A982-158288EE2B37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7" name="正方形/長方形 976">
                  <a:extLst>
                    <a:ext uri="{FF2B5EF4-FFF2-40B4-BE49-F238E27FC236}">
                      <a16:creationId xmlns:a16="http://schemas.microsoft.com/office/drawing/2014/main" id="{9D89AB98-DF35-432D-94C9-C67C87508BD4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FE79D3A8-85A7-438F-A609-2F6EAD9C66CC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6DA6D8D9-3E29-456B-B1F1-4FA2FEB91D0C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C7AC11FD-69A9-49BF-9CD5-7B894F45836C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1" name="台形 23">
                  <a:extLst>
                    <a:ext uri="{FF2B5EF4-FFF2-40B4-BE49-F238E27FC236}">
                      <a16:creationId xmlns:a16="http://schemas.microsoft.com/office/drawing/2014/main" id="{850C4CE2-1FB7-4F39-AEFA-E59631CAC4A5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D99E522C-8355-4817-90AF-1D5B5B89B634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960" name="グループ化 959">
                  <a:extLst>
                    <a:ext uri="{FF2B5EF4-FFF2-40B4-BE49-F238E27FC236}">
                      <a16:creationId xmlns:a16="http://schemas.microsoft.com/office/drawing/2014/main" id="{5F533A11-0872-4488-A8EB-0C881E2B90D7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14DC6771-AE07-486A-B364-C77C2A497FA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4" name="円/楕円 620">
                      <a:extLst>
                        <a:ext uri="{FF2B5EF4-FFF2-40B4-BE49-F238E27FC236}">
                          <a16:creationId xmlns:a16="http://schemas.microsoft.com/office/drawing/2014/main" id="{AEA3A4C4-58C0-4AEA-8992-5FCE293C9D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75" name="円/楕円 621">
                      <a:extLst>
                        <a:ext uri="{FF2B5EF4-FFF2-40B4-BE49-F238E27FC236}">
                          <a16:creationId xmlns:a16="http://schemas.microsoft.com/office/drawing/2014/main" id="{80413CD0-D6C1-4AF0-BEDC-F5B210850B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70" name="グループ化 969">
                    <a:extLst>
                      <a:ext uri="{FF2B5EF4-FFF2-40B4-BE49-F238E27FC236}">
                        <a16:creationId xmlns:a16="http://schemas.microsoft.com/office/drawing/2014/main" id="{70FE3830-BC8F-4963-94AB-AA512EE9BDA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2" name="円/楕円 618">
                      <a:extLst>
                        <a:ext uri="{FF2B5EF4-FFF2-40B4-BE49-F238E27FC236}">
                          <a16:creationId xmlns:a16="http://schemas.microsoft.com/office/drawing/2014/main" id="{C4CE8150-4519-4270-B60E-5863A95ED4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73" name="円/楕円 619">
                      <a:extLst>
                        <a:ext uri="{FF2B5EF4-FFF2-40B4-BE49-F238E27FC236}">
                          <a16:creationId xmlns:a16="http://schemas.microsoft.com/office/drawing/2014/main" id="{56C9B3EE-B9DD-4A2B-A525-FC768BE11E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71" name="円/楕円 617">
                    <a:extLst>
                      <a:ext uri="{FF2B5EF4-FFF2-40B4-BE49-F238E27FC236}">
                        <a16:creationId xmlns:a16="http://schemas.microsoft.com/office/drawing/2014/main" id="{10115D06-D251-49DA-B0AE-09F435F0C54A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61" name="円/楕円 611">
                  <a:extLst>
                    <a:ext uri="{FF2B5EF4-FFF2-40B4-BE49-F238E27FC236}">
                      <a16:creationId xmlns:a16="http://schemas.microsoft.com/office/drawing/2014/main" id="{70033237-A466-4405-863C-21D423DB1C92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2" name="フリーフォーム 612">
                  <a:extLst>
                    <a:ext uri="{FF2B5EF4-FFF2-40B4-BE49-F238E27FC236}">
                      <a16:creationId xmlns:a16="http://schemas.microsoft.com/office/drawing/2014/main" id="{C667C734-949C-4E39-8F53-9EEF9B8E4E7C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3" name="月 962">
                  <a:extLst>
                    <a:ext uri="{FF2B5EF4-FFF2-40B4-BE49-F238E27FC236}">
                      <a16:creationId xmlns:a16="http://schemas.microsoft.com/office/drawing/2014/main" id="{2EBFDC97-31F6-4BA0-8063-912FFC63693F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4" name="月 963">
                  <a:extLst>
                    <a:ext uri="{FF2B5EF4-FFF2-40B4-BE49-F238E27FC236}">
                      <a16:creationId xmlns:a16="http://schemas.microsoft.com/office/drawing/2014/main" id="{906BFAEC-6707-401B-BBB1-ECF2F97FAFDB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5" name="月 964">
                  <a:extLst>
                    <a:ext uri="{FF2B5EF4-FFF2-40B4-BE49-F238E27FC236}">
                      <a16:creationId xmlns:a16="http://schemas.microsoft.com/office/drawing/2014/main" id="{7C680F50-1DEB-46A5-8C4A-D793F179659D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6" name="月 965">
                  <a:extLst>
                    <a:ext uri="{FF2B5EF4-FFF2-40B4-BE49-F238E27FC236}">
                      <a16:creationId xmlns:a16="http://schemas.microsoft.com/office/drawing/2014/main" id="{BC4F4495-AB6E-444B-9822-7E7FECEF6612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7" name="月 966">
                  <a:extLst>
                    <a:ext uri="{FF2B5EF4-FFF2-40B4-BE49-F238E27FC236}">
                      <a16:creationId xmlns:a16="http://schemas.microsoft.com/office/drawing/2014/main" id="{2950A030-2112-451F-9689-E21CBC0C9DF3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8" name="月 967">
                  <a:extLst>
                    <a:ext uri="{FF2B5EF4-FFF2-40B4-BE49-F238E27FC236}">
                      <a16:creationId xmlns:a16="http://schemas.microsoft.com/office/drawing/2014/main" id="{345ABA04-A4A0-48D3-8856-7DEF7B10B44D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44" name="円/楕円 27">
              <a:extLst>
                <a:ext uri="{FF2B5EF4-FFF2-40B4-BE49-F238E27FC236}">
                  <a16:creationId xmlns:a16="http://schemas.microsoft.com/office/drawing/2014/main" id="{43023BFD-32E9-46B8-A45C-B2FF9D954526}"/>
                </a:ext>
              </a:extLst>
            </p:cNvPr>
            <p:cNvSpPr/>
            <p:nvPr/>
          </p:nvSpPr>
          <p:spPr>
            <a:xfrm rot="10800000">
              <a:off x="8366420" y="4636462"/>
              <a:ext cx="396580" cy="17106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E0C89340-F2C8-45C3-BABA-90827A146EA9}"/>
                </a:ext>
              </a:extLst>
            </p:cNvPr>
            <p:cNvSpPr/>
            <p:nvPr/>
          </p:nvSpPr>
          <p:spPr>
            <a:xfrm>
              <a:off x="8176818" y="4194798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96EB17DB-C11E-42D8-8567-009C05FC3C22}"/>
                </a:ext>
              </a:extLst>
            </p:cNvPr>
            <p:cNvSpPr/>
            <p:nvPr/>
          </p:nvSpPr>
          <p:spPr>
            <a:xfrm flipH="1">
              <a:off x="8815388" y="4194798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52358A2E-EB9A-4389-A9CA-9DEEBC3CE79E}"/>
                </a:ext>
              </a:extLst>
            </p:cNvPr>
            <p:cNvSpPr/>
            <p:nvPr/>
          </p:nvSpPr>
          <p:spPr>
            <a:xfrm rot="18900000" flipV="1">
              <a:off x="8573884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2A3F9357-6159-4FB7-94CD-47AA7A30C0F4}"/>
                </a:ext>
              </a:extLst>
            </p:cNvPr>
            <p:cNvGrpSpPr/>
            <p:nvPr/>
          </p:nvGrpSpPr>
          <p:grpSpPr>
            <a:xfrm>
              <a:off x="7316650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906EAF9D-F857-4F9F-AA93-B1FF14521801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54" name="フリーフォーム 188">
                  <a:extLst>
                    <a:ext uri="{FF2B5EF4-FFF2-40B4-BE49-F238E27FC236}">
                      <a16:creationId xmlns:a16="http://schemas.microsoft.com/office/drawing/2014/main" id="{55EE7340-1C64-4A3E-83B2-248CEC2BBBEE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5" name="台形 954">
                  <a:extLst>
                    <a:ext uri="{FF2B5EF4-FFF2-40B4-BE49-F238E27FC236}">
                      <a16:creationId xmlns:a16="http://schemas.microsoft.com/office/drawing/2014/main" id="{225551BD-03BE-40C4-8898-954D97A757C7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6" name="フリーフォーム 190">
                  <a:extLst>
                    <a:ext uri="{FF2B5EF4-FFF2-40B4-BE49-F238E27FC236}">
                      <a16:creationId xmlns:a16="http://schemas.microsoft.com/office/drawing/2014/main" id="{7A3FBFE1-9308-4702-9581-09A92203507D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6EA1B4BC-076A-40DD-A874-97196ABD4E2A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951" name="フリーフォーム 200">
                  <a:extLst>
                    <a:ext uri="{FF2B5EF4-FFF2-40B4-BE49-F238E27FC236}">
                      <a16:creationId xmlns:a16="http://schemas.microsoft.com/office/drawing/2014/main" id="{DF11E7B5-D445-4687-BB2B-E5FAADC56830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2" name="台形 951">
                  <a:extLst>
                    <a:ext uri="{FF2B5EF4-FFF2-40B4-BE49-F238E27FC236}">
                      <a16:creationId xmlns:a16="http://schemas.microsoft.com/office/drawing/2014/main" id="{A5A5FD56-9DC1-47BF-B99F-9F3B234DB4C5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3" name="フリーフォーム 202">
                  <a:extLst>
                    <a:ext uri="{FF2B5EF4-FFF2-40B4-BE49-F238E27FC236}">
                      <a16:creationId xmlns:a16="http://schemas.microsoft.com/office/drawing/2014/main" id="{D7D6CF6D-EB78-4540-BA97-8B889428660E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C121202E-E398-4154-82D0-61A434777772}"/>
              </a:ext>
            </a:extLst>
          </p:cNvPr>
          <p:cNvGrpSpPr/>
          <p:nvPr/>
        </p:nvGrpSpPr>
        <p:grpSpPr>
          <a:xfrm>
            <a:off x="455626" y="4743093"/>
            <a:ext cx="1521793" cy="1670911"/>
            <a:chOff x="76185" y="6685114"/>
            <a:chExt cx="2376236" cy="2609080"/>
          </a:xfrm>
        </p:grpSpPr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97252812-D896-48AA-97C8-BB9FDD88C0B6}"/>
                </a:ext>
              </a:extLst>
            </p:cNvPr>
            <p:cNvGrpSpPr/>
            <p:nvPr/>
          </p:nvGrpSpPr>
          <p:grpSpPr>
            <a:xfrm>
              <a:off x="598179" y="6685114"/>
              <a:ext cx="1445730" cy="2471717"/>
              <a:chOff x="425492" y="1797592"/>
              <a:chExt cx="1445730" cy="2471717"/>
            </a:xfrm>
          </p:grpSpPr>
          <p:grpSp>
            <p:nvGrpSpPr>
              <p:cNvPr id="1007" name="グループ化 1006">
                <a:extLst>
                  <a:ext uri="{FF2B5EF4-FFF2-40B4-BE49-F238E27FC236}">
                    <a16:creationId xmlns:a16="http://schemas.microsoft.com/office/drawing/2014/main" id="{462D8458-48B1-4522-BC4C-9A757CECCD93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804F5FB8-06BB-4C86-A731-F6327953C04C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4" name="片側の 2 つの角を丸めた四角形 35">
                  <a:extLst>
                    <a:ext uri="{FF2B5EF4-FFF2-40B4-BE49-F238E27FC236}">
                      <a16:creationId xmlns:a16="http://schemas.microsoft.com/office/drawing/2014/main" id="{52359DA0-D624-4466-B0FE-ED24B16E6DF9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5" name="片側の 2 つの角を丸めた四角形 46">
                  <a:extLst>
                    <a:ext uri="{FF2B5EF4-FFF2-40B4-BE49-F238E27FC236}">
                      <a16:creationId xmlns:a16="http://schemas.microsoft.com/office/drawing/2014/main" id="{B81BCCBD-37B4-4D93-BB28-D05C85875728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6" name="正方形/長方形 1025">
                  <a:extLst>
                    <a:ext uri="{FF2B5EF4-FFF2-40B4-BE49-F238E27FC236}">
                      <a16:creationId xmlns:a16="http://schemas.microsoft.com/office/drawing/2014/main" id="{4A35CCA0-1DF8-43BF-B98B-D7C71C95E6FB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49">
                  <a:extLst>
                    <a:ext uri="{FF2B5EF4-FFF2-40B4-BE49-F238E27FC236}">
                      <a16:creationId xmlns:a16="http://schemas.microsoft.com/office/drawing/2014/main" id="{600910BB-D7A7-46DF-B14B-6EAF2EF7D01D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円/楕円 50">
                  <a:extLst>
                    <a:ext uri="{FF2B5EF4-FFF2-40B4-BE49-F238E27FC236}">
                      <a16:creationId xmlns:a16="http://schemas.microsoft.com/office/drawing/2014/main" id="{13F58A66-ACBF-4916-9620-779FD637719E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51">
                  <a:extLst>
                    <a:ext uri="{FF2B5EF4-FFF2-40B4-BE49-F238E27FC236}">
                      <a16:creationId xmlns:a16="http://schemas.microsoft.com/office/drawing/2014/main" id="{EA343F0D-8404-43E1-AFC3-258D37539E70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EA02E2BA-258F-48E1-805E-CE221BD2C794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1031" name="二等辺三角形 1030">
                    <a:extLst>
                      <a:ext uri="{FF2B5EF4-FFF2-40B4-BE49-F238E27FC236}">
                        <a16:creationId xmlns:a16="http://schemas.microsoft.com/office/drawing/2014/main" id="{9AB30C98-D004-4E0D-8372-5537629451E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2" name="二等辺三角形 1031">
                    <a:extLst>
                      <a:ext uri="{FF2B5EF4-FFF2-40B4-BE49-F238E27FC236}">
                        <a16:creationId xmlns:a16="http://schemas.microsoft.com/office/drawing/2014/main" id="{E414B329-78E9-4EB4-B81F-A6B975814B2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08" name="グループ化 1007">
                <a:extLst>
                  <a:ext uri="{FF2B5EF4-FFF2-40B4-BE49-F238E27FC236}">
                    <a16:creationId xmlns:a16="http://schemas.microsoft.com/office/drawing/2014/main" id="{42C3D5BA-DEEF-4F4E-B271-A34107FD4FC2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009" name="円/楕円 568">
                  <a:extLst>
                    <a:ext uri="{FF2B5EF4-FFF2-40B4-BE49-F238E27FC236}">
                      <a16:creationId xmlns:a16="http://schemas.microsoft.com/office/drawing/2014/main" id="{7803234D-9A33-4B09-B552-873780D300D2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10" name="グループ化 1009">
                  <a:extLst>
                    <a:ext uri="{FF2B5EF4-FFF2-40B4-BE49-F238E27FC236}">
                      <a16:creationId xmlns:a16="http://schemas.microsoft.com/office/drawing/2014/main" id="{1FED4429-3E5F-4CDE-9857-B1B2667357E4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16" name="グループ化 1015">
                    <a:extLst>
                      <a:ext uri="{FF2B5EF4-FFF2-40B4-BE49-F238E27FC236}">
                        <a16:creationId xmlns:a16="http://schemas.microsoft.com/office/drawing/2014/main" id="{CC367FEF-AB4C-4EC7-87CF-A643F2B7C6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1" name="円/楕円 591">
                      <a:extLst>
                        <a:ext uri="{FF2B5EF4-FFF2-40B4-BE49-F238E27FC236}">
                          <a16:creationId xmlns:a16="http://schemas.microsoft.com/office/drawing/2014/main" id="{07849BFA-6B87-4CE8-A269-47CE9370C0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22" name="円/楕円 592">
                      <a:extLst>
                        <a:ext uri="{FF2B5EF4-FFF2-40B4-BE49-F238E27FC236}">
                          <a16:creationId xmlns:a16="http://schemas.microsoft.com/office/drawing/2014/main" id="{2782AC64-FDFB-4C32-8D1C-4A9E0F9FD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153B31DE-C0DB-4601-9B33-DC38AA002AD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9" name="円/楕円 589">
                      <a:extLst>
                        <a:ext uri="{FF2B5EF4-FFF2-40B4-BE49-F238E27FC236}">
                          <a16:creationId xmlns:a16="http://schemas.microsoft.com/office/drawing/2014/main" id="{A57093C5-F025-4FFD-B1B0-FFCB87A8AB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20" name="円/楕円 590">
                      <a:extLst>
                        <a:ext uri="{FF2B5EF4-FFF2-40B4-BE49-F238E27FC236}">
                          <a16:creationId xmlns:a16="http://schemas.microsoft.com/office/drawing/2014/main" id="{01A5EA9F-4A76-4457-932E-8FBED78CFA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8" name="円/楕円 588">
                    <a:extLst>
                      <a:ext uri="{FF2B5EF4-FFF2-40B4-BE49-F238E27FC236}">
                        <a16:creationId xmlns:a16="http://schemas.microsoft.com/office/drawing/2014/main" id="{E43A8729-C178-4171-9A44-827CC53F5C8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11" name="月 1010">
                  <a:extLst>
                    <a:ext uri="{FF2B5EF4-FFF2-40B4-BE49-F238E27FC236}">
                      <a16:creationId xmlns:a16="http://schemas.microsoft.com/office/drawing/2014/main" id="{34B0DC0F-D502-466C-AB52-525B7F8D471E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2" name="月 1011">
                  <a:extLst>
                    <a:ext uri="{FF2B5EF4-FFF2-40B4-BE49-F238E27FC236}">
                      <a16:creationId xmlns:a16="http://schemas.microsoft.com/office/drawing/2014/main" id="{0849EF1F-407A-4320-A773-4998E8359941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3" name="月 1012">
                  <a:extLst>
                    <a:ext uri="{FF2B5EF4-FFF2-40B4-BE49-F238E27FC236}">
                      <a16:creationId xmlns:a16="http://schemas.microsoft.com/office/drawing/2014/main" id="{B315F58E-D084-43F4-B54D-EA7CAA016AFF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4" name="月 1013">
                  <a:extLst>
                    <a:ext uri="{FF2B5EF4-FFF2-40B4-BE49-F238E27FC236}">
                      <a16:creationId xmlns:a16="http://schemas.microsoft.com/office/drawing/2014/main" id="{0D361802-195B-4C3A-BD68-709DC51467C5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5" name="円/楕円 576">
                  <a:extLst>
                    <a:ext uri="{FF2B5EF4-FFF2-40B4-BE49-F238E27FC236}">
                      <a16:creationId xmlns:a16="http://schemas.microsoft.com/office/drawing/2014/main" id="{03374A89-F9A5-4B14-88E6-9649ADED64E4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84" name="円/楕円 27">
              <a:extLst>
                <a:ext uri="{FF2B5EF4-FFF2-40B4-BE49-F238E27FC236}">
                  <a16:creationId xmlns:a16="http://schemas.microsoft.com/office/drawing/2014/main" id="{D0E6C2BD-4C9B-433D-9DBF-5795B291F929}"/>
                </a:ext>
              </a:extLst>
            </p:cNvPr>
            <p:cNvSpPr/>
            <p:nvPr/>
          </p:nvSpPr>
          <p:spPr>
            <a:xfrm rot="10800000">
              <a:off x="1100349" y="7747216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1D4BC4B2-21E1-4A61-8FC4-48DA4F4D1F81}"/>
                </a:ext>
              </a:extLst>
            </p:cNvPr>
            <p:cNvSpPr/>
            <p:nvPr/>
          </p:nvSpPr>
          <p:spPr>
            <a:xfrm>
              <a:off x="929186" y="7252982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D48E3CCC-5D90-4903-890F-C47EA2B9FA76}"/>
                </a:ext>
              </a:extLst>
            </p:cNvPr>
            <p:cNvSpPr/>
            <p:nvPr/>
          </p:nvSpPr>
          <p:spPr>
            <a:xfrm flipH="1">
              <a:off x="1567756" y="7252982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6A3C6D27-E771-4C85-B888-43B3656CB624}"/>
                </a:ext>
              </a:extLst>
            </p:cNvPr>
            <p:cNvGrpSpPr/>
            <p:nvPr/>
          </p:nvGrpSpPr>
          <p:grpSpPr>
            <a:xfrm>
              <a:off x="14525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84F0B3A6-826F-4437-A3BF-84A98669ABEE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005" name="角丸四角形 87">
                  <a:extLst>
                    <a:ext uri="{FF2B5EF4-FFF2-40B4-BE49-F238E27FC236}">
                      <a16:creationId xmlns:a16="http://schemas.microsoft.com/office/drawing/2014/main" id="{58B512E9-5F43-4997-B043-61E4C6AF427A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6" name="角丸四角形 96">
                  <a:extLst>
                    <a:ext uri="{FF2B5EF4-FFF2-40B4-BE49-F238E27FC236}">
                      <a16:creationId xmlns:a16="http://schemas.microsoft.com/office/drawing/2014/main" id="{1EADA85D-6278-40D8-A6D9-F6BBE5348085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905C673D-FEFB-4961-9DDF-487FAD83111E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4554E032-F3C7-4CEE-8BD3-F2D3DCB6D91F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996" name="角丸四角形 100">
                    <a:extLst>
                      <a:ext uri="{FF2B5EF4-FFF2-40B4-BE49-F238E27FC236}">
                        <a16:creationId xmlns:a16="http://schemas.microsoft.com/office/drawing/2014/main" id="{1FA0CA13-B52D-4F6D-8650-B9E0E723BC02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7" name="角丸四角形 101">
                    <a:extLst>
                      <a:ext uri="{FF2B5EF4-FFF2-40B4-BE49-F238E27FC236}">
                        <a16:creationId xmlns:a16="http://schemas.microsoft.com/office/drawing/2014/main" id="{57DD15D2-A1B5-4C54-926E-BD14BC744D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8" name="角丸四角形 102">
                    <a:extLst>
                      <a:ext uri="{FF2B5EF4-FFF2-40B4-BE49-F238E27FC236}">
                        <a16:creationId xmlns:a16="http://schemas.microsoft.com/office/drawing/2014/main" id="{F9DC2D6B-6A5F-4579-9B82-DF4AF97B18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9" name="角丸四角形 103">
                    <a:extLst>
                      <a:ext uri="{FF2B5EF4-FFF2-40B4-BE49-F238E27FC236}">
                        <a16:creationId xmlns:a16="http://schemas.microsoft.com/office/drawing/2014/main" id="{6B68376F-51B9-4358-94CD-9B0773EA05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0" name="角丸四角形 105">
                    <a:extLst>
                      <a:ext uri="{FF2B5EF4-FFF2-40B4-BE49-F238E27FC236}">
                        <a16:creationId xmlns:a16="http://schemas.microsoft.com/office/drawing/2014/main" id="{141313F2-BF4C-48F8-AD98-AD21C33168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1" name="角丸四角形 106">
                    <a:extLst>
                      <a:ext uri="{FF2B5EF4-FFF2-40B4-BE49-F238E27FC236}">
                        <a16:creationId xmlns:a16="http://schemas.microsoft.com/office/drawing/2014/main" id="{8C0CB82D-49E4-4039-9EBB-BB001F75AA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2" name="角丸四角形 107">
                    <a:extLst>
                      <a:ext uri="{FF2B5EF4-FFF2-40B4-BE49-F238E27FC236}">
                        <a16:creationId xmlns:a16="http://schemas.microsoft.com/office/drawing/2014/main" id="{2A003AA1-0856-4A7E-9077-68146AAFB2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3" name="角丸四角形 108">
                    <a:extLst>
                      <a:ext uri="{FF2B5EF4-FFF2-40B4-BE49-F238E27FC236}">
                        <a16:creationId xmlns:a16="http://schemas.microsoft.com/office/drawing/2014/main" id="{D4057971-B62A-48C3-A82D-C65E3A9726C8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4" name="角丸四角形 104">
                    <a:extLst>
                      <a:ext uri="{FF2B5EF4-FFF2-40B4-BE49-F238E27FC236}">
                        <a16:creationId xmlns:a16="http://schemas.microsoft.com/office/drawing/2014/main" id="{B0A7DEE9-B709-4241-B610-5B31BB6F7CB5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95" name="円/楕円 99">
                  <a:extLst>
                    <a:ext uri="{FF2B5EF4-FFF2-40B4-BE49-F238E27FC236}">
                      <a16:creationId xmlns:a16="http://schemas.microsoft.com/office/drawing/2014/main" id="{7C84D452-CBBD-4CE0-A38A-026D098A45CA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88" name="フリーフォーム 73">
              <a:extLst>
                <a:ext uri="{FF2B5EF4-FFF2-40B4-BE49-F238E27FC236}">
                  <a16:creationId xmlns:a16="http://schemas.microsoft.com/office/drawing/2014/main" id="{45EA995F-8C01-40A0-8107-212BFFFAF39A}"/>
                </a:ext>
              </a:extLst>
            </p:cNvPr>
            <p:cNvSpPr/>
            <p:nvPr/>
          </p:nvSpPr>
          <p:spPr>
            <a:xfrm rot="610876">
              <a:off x="676054" y="8901678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7AC7E81F-3107-456D-979C-0E8BF50A12B0}"/>
                </a:ext>
              </a:extLst>
            </p:cNvPr>
            <p:cNvGrpSpPr/>
            <p:nvPr/>
          </p:nvGrpSpPr>
          <p:grpSpPr>
            <a:xfrm>
              <a:off x="76185" y="8363364"/>
              <a:ext cx="988339" cy="734311"/>
              <a:chOff x="76185" y="8363364"/>
              <a:chExt cx="988339" cy="734311"/>
            </a:xfrm>
            <a:solidFill>
              <a:srgbClr val="70AD47">
                <a:lumMod val="50000"/>
              </a:srgbClr>
            </a:solidFill>
          </p:grpSpPr>
          <p:sp>
            <p:nvSpPr>
              <p:cNvPr id="990" name="台形 989">
                <a:extLst>
                  <a:ext uri="{FF2B5EF4-FFF2-40B4-BE49-F238E27FC236}">
                    <a16:creationId xmlns:a16="http://schemas.microsoft.com/office/drawing/2014/main" id="{BC88CD0C-187F-4F43-886F-0ADB64DEF579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1" name="フリーフォーム 74">
                <a:extLst>
                  <a:ext uri="{FF2B5EF4-FFF2-40B4-BE49-F238E27FC236}">
                    <a16:creationId xmlns:a16="http://schemas.microsoft.com/office/drawing/2014/main" id="{22B9BF91-4FE7-424E-A04B-6893CE1BBEBC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BD2140B9-6028-4C37-B0EE-D3DBF408DD46}"/>
              </a:ext>
            </a:extLst>
          </p:cNvPr>
          <p:cNvGrpSpPr/>
          <p:nvPr/>
        </p:nvGrpSpPr>
        <p:grpSpPr>
          <a:xfrm>
            <a:off x="2324173" y="4699740"/>
            <a:ext cx="1520506" cy="1714263"/>
            <a:chOff x="1906995" y="6617421"/>
            <a:chExt cx="2374226" cy="2676772"/>
          </a:xfrm>
        </p:grpSpPr>
        <p:grpSp>
          <p:nvGrpSpPr>
            <p:cNvPr id="1034" name="グループ化 1033">
              <a:extLst>
                <a:ext uri="{FF2B5EF4-FFF2-40B4-BE49-F238E27FC236}">
                  <a16:creationId xmlns:a16="http://schemas.microsoft.com/office/drawing/2014/main" id="{D606D39A-3978-42BE-ADF7-BF68CB9EA6FB}"/>
                </a:ext>
              </a:extLst>
            </p:cNvPr>
            <p:cNvGrpSpPr/>
            <p:nvPr/>
          </p:nvGrpSpPr>
          <p:grpSpPr>
            <a:xfrm>
              <a:off x="2425590" y="6617421"/>
              <a:ext cx="1445730" cy="2539410"/>
              <a:chOff x="2252903" y="1729899"/>
              <a:chExt cx="1445730" cy="2539410"/>
            </a:xfrm>
          </p:grpSpPr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66A6AB25-FD61-4738-9DA4-3F69ADB880D7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1082" name="片側の 2 つの角を丸めた四角形 26">
                  <a:extLst>
                    <a:ext uri="{FF2B5EF4-FFF2-40B4-BE49-F238E27FC236}">
                      <a16:creationId xmlns:a16="http://schemas.microsoft.com/office/drawing/2014/main" id="{DD1743F7-EE59-47A7-AB00-80CA0D04C1E5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3" name="台形 1082">
                  <a:extLst>
                    <a:ext uri="{FF2B5EF4-FFF2-40B4-BE49-F238E27FC236}">
                      <a16:creationId xmlns:a16="http://schemas.microsoft.com/office/drawing/2014/main" id="{CBB53955-3C8B-40EE-B7ED-729EE90DC6D4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F63A9607-39C4-4C09-BF13-E88F49C7DF2E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2092832B-4443-4B3A-BE36-DDB65ADF1E50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B02595B1-12F1-47D7-BA97-C49437416286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FF657C84-0967-4090-AD52-B85CB0BBE909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1063" name="グループ化 1062">
                    <a:extLst>
                      <a:ext uri="{FF2B5EF4-FFF2-40B4-BE49-F238E27FC236}">
                        <a16:creationId xmlns:a16="http://schemas.microsoft.com/office/drawing/2014/main" id="{806C4C75-0B2A-4100-8E29-0DF9819AFED7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1072" name="グループ化 1071">
                      <a:extLst>
                        <a:ext uri="{FF2B5EF4-FFF2-40B4-BE49-F238E27FC236}">
                          <a16:creationId xmlns:a16="http://schemas.microsoft.com/office/drawing/2014/main" id="{9C84E903-4415-47D8-9039-8686F864FAF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075" name="グループ化 1074">
                        <a:extLst>
                          <a:ext uri="{FF2B5EF4-FFF2-40B4-BE49-F238E27FC236}">
                            <a16:creationId xmlns:a16="http://schemas.microsoft.com/office/drawing/2014/main" id="{111D2974-C18B-4BCC-AFAA-6E8759EA7F5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80" name="円/楕円 437">
                          <a:extLst>
                            <a:ext uri="{FF2B5EF4-FFF2-40B4-BE49-F238E27FC236}">
                              <a16:creationId xmlns:a16="http://schemas.microsoft.com/office/drawing/2014/main" id="{F4BA2C57-A641-463D-811B-F5F877A103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081" name="円/楕円 438">
                          <a:extLst>
                            <a:ext uri="{FF2B5EF4-FFF2-40B4-BE49-F238E27FC236}">
                              <a16:creationId xmlns:a16="http://schemas.microsoft.com/office/drawing/2014/main" id="{CB5D7A51-1378-42AE-894C-5DC4BD0A7C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076" name="グループ化 1075">
                        <a:extLst>
                          <a:ext uri="{FF2B5EF4-FFF2-40B4-BE49-F238E27FC236}">
                            <a16:creationId xmlns:a16="http://schemas.microsoft.com/office/drawing/2014/main" id="{565CED83-152C-4512-9FF6-5001EE3BB68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78" name="円/楕円 435">
                          <a:extLst>
                            <a:ext uri="{FF2B5EF4-FFF2-40B4-BE49-F238E27FC236}">
                              <a16:creationId xmlns:a16="http://schemas.microsoft.com/office/drawing/2014/main" id="{9059F46C-4EEA-44E5-91CA-17AED8B726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079" name="円/楕円 436">
                          <a:extLst>
                            <a:ext uri="{FF2B5EF4-FFF2-40B4-BE49-F238E27FC236}">
                              <a16:creationId xmlns:a16="http://schemas.microsoft.com/office/drawing/2014/main" id="{C43D22AB-D088-43BC-AAD2-7AC34EBF97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077" name="円/楕円 291">
                        <a:extLst>
                          <a:ext uri="{FF2B5EF4-FFF2-40B4-BE49-F238E27FC236}">
                            <a16:creationId xmlns:a16="http://schemas.microsoft.com/office/drawing/2014/main" id="{43DB751E-2ADF-4C58-AE51-3C2EBEC155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73" name="円/楕円 428">
                      <a:extLst>
                        <a:ext uri="{FF2B5EF4-FFF2-40B4-BE49-F238E27FC236}">
                          <a16:creationId xmlns:a16="http://schemas.microsoft.com/office/drawing/2014/main" id="{04F98981-6F6D-446C-838E-FE7D5289CB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74" name="フリーフォーム 429">
                      <a:extLst>
                        <a:ext uri="{FF2B5EF4-FFF2-40B4-BE49-F238E27FC236}">
                          <a16:creationId xmlns:a16="http://schemas.microsoft.com/office/drawing/2014/main" id="{AF5FF3E1-3BEB-4FCB-8382-F328E10BF9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4" name="円/楕円 27">
                    <a:extLst>
                      <a:ext uri="{FF2B5EF4-FFF2-40B4-BE49-F238E27FC236}">
                        <a16:creationId xmlns:a16="http://schemas.microsoft.com/office/drawing/2014/main" id="{1AFB13F7-B94E-41CF-B18B-BAC7EC6EA58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5" name="円/楕円 27">
                    <a:extLst>
                      <a:ext uri="{FF2B5EF4-FFF2-40B4-BE49-F238E27FC236}">
                        <a16:creationId xmlns:a16="http://schemas.microsoft.com/office/drawing/2014/main" id="{C52CA452-7A76-4CFD-8859-1E53BC2C8B6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066" name="グループ化 1065">
                    <a:extLst>
                      <a:ext uri="{FF2B5EF4-FFF2-40B4-BE49-F238E27FC236}">
                        <a16:creationId xmlns:a16="http://schemas.microsoft.com/office/drawing/2014/main" id="{87DD8EC5-31B3-46F6-B3C9-C3AD0A685012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070" name="円/楕円 27">
                      <a:extLst>
                        <a:ext uri="{FF2B5EF4-FFF2-40B4-BE49-F238E27FC236}">
                          <a16:creationId xmlns:a16="http://schemas.microsoft.com/office/drawing/2014/main" id="{3E30C54E-1829-4AAE-A237-82E9D821FE6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71" name="円/楕円 27">
                      <a:extLst>
                        <a:ext uri="{FF2B5EF4-FFF2-40B4-BE49-F238E27FC236}">
                          <a16:creationId xmlns:a16="http://schemas.microsoft.com/office/drawing/2014/main" id="{30D4DB0D-BE1B-4F63-8692-034E87C0A8E4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67" name="グループ化 1066">
                    <a:extLst>
                      <a:ext uri="{FF2B5EF4-FFF2-40B4-BE49-F238E27FC236}">
                        <a16:creationId xmlns:a16="http://schemas.microsoft.com/office/drawing/2014/main" id="{5A6ECFA4-A89A-4B58-BADF-4100C78339F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068" name="円/楕円 27">
                      <a:extLst>
                        <a:ext uri="{FF2B5EF4-FFF2-40B4-BE49-F238E27FC236}">
                          <a16:creationId xmlns:a16="http://schemas.microsoft.com/office/drawing/2014/main" id="{5520DCA2-B62A-43C9-B50A-52975D0E84B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69" name="円/楕円 27">
                      <a:extLst>
                        <a:ext uri="{FF2B5EF4-FFF2-40B4-BE49-F238E27FC236}">
                          <a16:creationId xmlns:a16="http://schemas.microsoft.com/office/drawing/2014/main" id="{BB1D9C32-A4BC-40C8-9D8B-D3431510C96A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061" name="月 1060">
                  <a:extLst>
                    <a:ext uri="{FF2B5EF4-FFF2-40B4-BE49-F238E27FC236}">
                      <a16:creationId xmlns:a16="http://schemas.microsoft.com/office/drawing/2014/main" id="{D9D9F4F5-DEC2-4662-B061-72B2811D50CD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2" name="月 1061">
                  <a:extLst>
                    <a:ext uri="{FF2B5EF4-FFF2-40B4-BE49-F238E27FC236}">
                      <a16:creationId xmlns:a16="http://schemas.microsoft.com/office/drawing/2014/main" id="{5638511A-9ACC-4D37-90F4-53D902E92712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035" name="フリーフォーム: 図形 1034">
              <a:extLst>
                <a:ext uri="{FF2B5EF4-FFF2-40B4-BE49-F238E27FC236}">
                  <a16:creationId xmlns:a16="http://schemas.microsoft.com/office/drawing/2014/main" id="{04E54C2F-0064-40B6-B36D-3EDBE4632377}"/>
                </a:ext>
              </a:extLst>
            </p:cNvPr>
            <p:cNvSpPr/>
            <p:nvPr/>
          </p:nvSpPr>
          <p:spPr>
            <a:xfrm flipH="1">
              <a:off x="3371812" y="7280332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36" name="フリーフォーム: 図形 1035">
              <a:extLst>
                <a:ext uri="{FF2B5EF4-FFF2-40B4-BE49-F238E27FC236}">
                  <a16:creationId xmlns:a16="http://schemas.microsoft.com/office/drawing/2014/main" id="{D69EFAA3-3C6A-4405-BCAD-C1CF057FDDC0}"/>
                </a:ext>
              </a:extLst>
            </p:cNvPr>
            <p:cNvSpPr/>
            <p:nvPr/>
          </p:nvSpPr>
          <p:spPr>
            <a:xfrm>
              <a:off x="2848159" y="7280332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37" name="円/楕円 27">
              <a:extLst>
                <a:ext uri="{FF2B5EF4-FFF2-40B4-BE49-F238E27FC236}">
                  <a16:creationId xmlns:a16="http://schemas.microsoft.com/office/drawing/2014/main" id="{D121AA9B-98EA-440C-8F87-3A8E0A44E880}"/>
                </a:ext>
              </a:extLst>
            </p:cNvPr>
            <p:cNvSpPr/>
            <p:nvPr/>
          </p:nvSpPr>
          <p:spPr>
            <a:xfrm rot="10800000">
              <a:off x="2941849" y="7747216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AE1E8CC0-5032-4C66-A6D6-BF082BCEA7D4}"/>
                </a:ext>
              </a:extLst>
            </p:cNvPr>
            <p:cNvGrpSpPr/>
            <p:nvPr/>
          </p:nvGrpSpPr>
          <p:grpSpPr>
            <a:xfrm>
              <a:off x="3281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FE8244B9-BD53-4700-B940-5195B3882536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056" name="角丸四角形 87">
                  <a:extLst>
                    <a:ext uri="{FF2B5EF4-FFF2-40B4-BE49-F238E27FC236}">
                      <a16:creationId xmlns:a16="http://schemas.microsoft.com/office/drawing/2014/main" id="{6F519BB2-690C-4E54-B2D5-C4FA9D2839E1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7" name="角丸四角形 96">
                  <a:extLst>
                    <a:ext uri="{FF2B5EF4-FFF2-40B4-BE49-F238E27FC236}">
                      <a16:creationId xmlns:a16="http://schemas.microsoft.com/office/drawing/2014/main" id="{906A48E6-DB69-4749-8B4A-F9C238CD8FC4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EF114E49-98E2-4FED-881D-6F5405636BD3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EB469315-BD60-4BC6-8868-2C5D91AEA064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047" name="角丸四角形 100">
                    <a:extLst>
                      <a:ext uri="{FF2B5EF4-FFF2-40B4-BE49-F238E27FC236}">
                        <a16:creationId xmlns:a16="http://schemas.microsoft.com/office/drawing/2014/main" id="{C5F7C1F0-52F5-4C5D-822B-2B87A025224E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8" name="角丸四角形 101">
                    <a:extLst>
                      <a:ext uri="{FF2B5EF4-FFF2-40B4-BE49-F238E27FC236}">
                        <a16:creationId xmlns:a16="http://schemas.microsoft.com/office/drawing/2014/main" id="{D75BE3B1-DE41-407C-9A14-66B938038A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9" name="角丸四角形 102">
                    <a:extLst>
                      <a:ext uri="{FF2B5EF4-FFF2-40B4-BE49-F238E27FC236}">
                        <a16:creationId xmlns:a16="http://schemas.microsoft.com/office/drawing/2014/main" id="{4F3BC03F-AA58-4EC7-BD35-4EBBD4347F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0" name="角丸四角形 103">
                    <a:extLst>
                      <a:ext uri="{FF2B5EF4-FFF2-40B4-BE49-F238E27FC236}">
                        <a16:creationId xmlns:a16="http://schemas.microsoft.com/office/drawing/2014/main" id="{3918DFA6-6C84-4B06-A178-1978F48A4A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1" name="角丸四角形 105">
                    <a:extLst>
                      <a:ext uri="{FF2B5EF4-FFF2-40B4-BE49-F238E27FC236}">
                        <a16:creationId xmlns:a16="http://schemas.microsoft.com/office/drawing/2014/main" id="{B0DEF30B-135E-43B0-813D-15E3F0B8677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2" name="角丸四角形 106">
                    <a:extLst>
                      <a:ext uri="{FF2B5EF4-FFF2-40B4-BE49-F238E27FC236}">
                        <a16:creationId xmlns:a16="http://schemas.microsoft.com/office/drawing/2014/main" id="{FAFD4E8E-115D-49C2-8CD1-DCDA1D8BC9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3" name="角丸四角形 107">
                    <a:extLst>
                      <a:ext uri="{FF2B5EF4-FFF2-40B4-BE49-F238E27FC236}">
                        <a16:creationId xmlns:a16="http://schemas.microsoft.com/office/drawing/2014/main" id="{C745C158-FFE0-4E7F-88BA-491B5FF954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4" name="角丸四角形 108">
                    <a:extLst>
                      <a:ext uri="{FF2B5EF4-FFF2-40B4-BE49-F238E27FC236}">
                        <a16:creationId xmlns:a16="http://schemas.microsoft.com/office/drawing/2014/main" id="{4647D0A6-BE9A-4CA7-A67E-90B1B92584B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5" name="角丸四角形 104">
                    <a:extLst>
                      <a:ext uri="{FF2B5EF4-FFF2-40B4-BE49-F238E27FC236}">
                        <a16:creationId xmlns:a16="http://schemas.microsoft.com/office/drawing/2014/main" id="{B1DB4660-C35E-487C-845A-64081A0B6EFB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46" name="円/楕円 99">
                  <a:extLst>
                    <a:ext uri="{FF2B5EF4-FFF2-40B4-BE49-F238E27FC236}">
                      <a16:creationId xmlns:a16="http://schemas.microsoft.com/office/drawing/2014/main" id="{6FA84421-946C-4FF1-82E4-FAD2349DBB90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039" name="フリーフォーム 73">
              <a:extLst>
                <a:ext uri="{FF2B5EF4-FFF2-40B4-BE49-F238E27FC236}">
                  <a16:creationId xmlns:a16="http://schemas.microsoft.com/office/drawing/2014/main" id="{8768D012-C627-486F-AE99-B2BC8515768D}"/>
                </a:ext>
              </a:extLst>
            </p:cNvPr>
            <p:cNvSpPr/>
            <p:nvPr/>
          </p:nvSpPr>
          <p:spPr>
            <a:xfrm rot="610876">
              <a:off x="2506864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9211D3FC-1546-4400-BAF9-04EACA8F7F31}"/>
                </a:ext>
              </a:extLst>
            </p:cNvPr>
            <p:cNvGrpSpPr/>
            <p:nvPr/>
          </p:nvGrpSpPr>
          <p:grpSpPr>
            <a:xfrm>
              <a:off x="1906995" y="8363363"/>
              <a:ext cx="988339" cy="734311"/>
              <a:chOff x="76185" y="8363364"/>
              <a:chExt cx="988339" cy="734311"/>
            </a:xfrm>
            <a:solidFill>
              <a:srgbClr val="FFC000">
                <a:lumMod val="50000"/>
              </a:srgbClr>
            </a:solidFill>
          </p:grpSpPr>
          <p:sp>
            <p:nvSpPr>
              <p:cNvPr id="1041" name="台形 1040">
                <a:extLst>
                  <a:ext uri="{FF2B5EF4-FFF2-40B4-BE49-F238E27FC236}">
                    <a16:creationId xmlns:a16="http://schemas.microsoft.com/office/drawing/2014/main" id="{A3EBF65B-974F-4963-B88E-89CFB3B2DF16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42" name="フリーフォーム 74">
                <a:extLst>
                  <a:ext uri="{FF2B5EF4-FFF2-40B4-BE49-F238E27FC236}">
                    <a16:creationId xmlns:a16="http://schemas.microsoft.com/office/drawing/2014/main" id="{A07E389E-327C-4B14-AAF8-8BDA29CA6789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86" name="グループ化 1085">
            <a:extLst>
              <a:ext uri="{FF2B5EF4-FFF2-40B4-BE49-F238E27FC236}">
                <a16:creationId xmlns:a16="http://schemas.microsoft.com/office/drawing/2014/main" id="{32A1E3D6-F422-47DC-8C21-3E4558C68D91}"/>
              </a:ext>
            </a:extLst>
          </p:cNvPr>
          <p:cNvGrpSpPr/>
          <p:nvPr/>
        </p:nvGrpSpPr>
        <p:grpSpPr>
          <a:xfrm>
            <a:off x="4189602" y="4662828"/>
            <a:ext cx="1529514" cy="1751175"/>
            <a:chOff x="3709030" y="6559785"/>
            <a:chExt cx="2388291" cy="2734408"/>
          </a:xfrm>
        </p:grpSpPr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CD445A55-5FCB-436A-BAC7-DE31FDF36449}"/>
                </a:ext>
              </a:extLst>
            </p:cNvPr>
            <p:cNvGrpSpPr/>
            <p:nvPr/>
          </p:nvGrpSpPr>
          <p:grpSpPr>
            <a:xfrm>
              <a:off x="4230135" y="6559785"/>
              <a:ext cx="1445730" cy="2597046"/>
              <a:chOff x="4057448" y="1672263"/>
              <a:chExt cx="1445730" cy="2597046"/>
            </a:xfrm>
          </p:grpSpPr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DBE6B92F-7B39-43D5-A883-947D8E89260C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9B1306FC-05CD-4166-80E0-50518F9D62E8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9" name="片側の 2 つの角を丸めた四角形 33">
                  <a:extLst>
                    <a:ext uri="{FF2B5EF4-FFF2-40B4-BE49-F238E27FC236}">
                      <a16:creationId xmlns:a16="http://schemas.microsoft.com/office/drawing/2014/main" id="{96F452E8-564A-411B-836A-CA6DF1FB15D6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0" name="台形 1129">
                  <a:extLst>
                    <a:ext uri="{FF2B5EF4-FFF2-40B4-BE49-F238E27FC236}">
                      <a16:creationId xmlns:a16="http://schemas.microsoft.com/office/drawing/2014/main" id="{11135583-402B-4D42-82EC-BCB1AEFE9EC3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1" name="台形 38">
                  <a:extLst>
                    <a:ext uri="{FF2B5EF4-FFF2-40B4-BE49-F238E27FC236}">
                      <a16:creationId xmlns:a16="http://schemas.microsoft.com/office/drawing/2014/main" id="{1D9F7C7F-235C-4F5C-8360-133D805FD6B6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E5FF75F6-A2BE-4D97-947B-522903D739EE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111" name="雲 391">
                  <a:extLst>
                    <a:ext uri="{FF2B5EF4-FFF2-40B4-BE49-F238E27FC236}">
                      <a16:creationId xmlns:a16="http://schemas.microsoft.com/office/drawing/2014/main" id="{939E7699-6B29-401B-B190-06510BE14BA0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2DF58611-B1E3-4824-8687-B4E59EC392C3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21" name="グループ化 1120">
                    <a:extLst>
                      <a:ext uri="{FF2B5EF4-FFF2-40B4-BE49-F238E27FC236}">
                        <a16:creationId xmlns:a16="http://schemas.microsoft.com/office/drawing/2014/main" id="{53777157-802C-4B9B-BA73-2173179437D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6" name="円/楕円 465">
                      <a:extLst>
                        <a:ext uri="{FF2B5EF4-FFF2-40B4-BE49-F238E27FC236}">
                          <a16:creationId xmlns:a16="http://schemas.microsoft.com/office/drawing/2014/main" id="{E1767D0F-F07E-4C9A-97AB-79F7E0AF23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27" name="円/楕円 466">
                      <a:extLst>
                        <a:ext uri="{FF2B5EF4-FFF2-40B4-BE49-F238E27FC236}">
                          <a16:creationId xmlns:a16="http://schemas.microsoft.com/office/drawing/2014/main" id="{9F2185A2-E9BC-4847-8F79-60192D7C14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22" name="グループ化 1121">
                    <a:extLst>
                      <a:ext uri="{FF2B5EF4-FFF2-40B4-BE49-F238E27FC236}">
                        <a16:creationId xmlns:a16="http://schemas.microsoft.com/office/drawing/2014/main" id="{B2A1B922-3F29-4671-A426-ACAF020B7C3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4" name="円/楕円 463">
                      <a:extLst>
                        <a:ext uri="{FF2B5EF4-FFF2-40B4-BE49-F238E27FC236}">
                          <a16:creationId xmlns:a16="http://schemas.microsoft.com/office/drawing/2014/main" id="{CF17E6B9-A4F5-4266-A35D-8BF5939621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25" name="円/楕円 464">
                      <a:extLst>
                        <a:ext uri="{FF2B5EF4-FFF2-40B4-BE49-F238E27FC236}">
                          <a16:creationId xmlns:a16="http://schemas.microsoft.com/office/drawing/2014/main" id="{8064AEE2-B786-4CD2-B61E-CBEE6A033E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3" name="円/楕円 462">
                    <a:extLst>
                      <a:ext uri="{FF2B5EF4-FFF2-40B4-BE49-F238E27FC236}">
                        <a16:creationId xmlns:a16="http://schemas.microsoft.com/office/drawing/2014/main" id="{FB464481-A54E-4521-9483-95094267474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13" name="円/楕円 456">
                  <a:extLst>
                    <a:ext uri="{FF2B5EF4-FFF2-40B4-BE49-F238E27FC236}">
                      <a16:creationId xmlns:a16="http://schemas.microsoft.com/office/drawing/2014/main" id="{0BFC2123-4B41-4076-9204-A7A7263A9653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4" name="円/楕円 457">
                  <a:extLst>
                    <a:ext uri="{FF2B5EF4-FFF2-40B4-BE49-F238E27FC236}">
                      <a16:creationId xmlns:a16="http://schemas.microsoft.com/office/drawing/2014/main" id="{3E8B50DD-E7C4-4EC4-B9D4-5FFAE62F1042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5" name="円/楕円 458">
                  <a:extLst>
                    <a:ext uri="{FF2B5EF4-FFF2-40B4-BE49-F238E27FC236}">
                      <a16:creationId xmlns:a16="http://schemas.microsoft.com/office/drawing/2014/main" id="{119E6F91-AB02-410D-8E63-F137E9D94C1D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6" name="円/楕円 459">
                  <a:extLst>
                    <a:ext uri="{FF2B5EF4-FFF2-40B4-BE49-F238E27FC236}">
                      <a16:creationId xmlns:a16="http://schemas.microsoft.com/office/drawing/2014/main" id="{9BDA9F5E-2FCD-4E99-81C8-797537389F2E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7" name="雲 1116">
                  <a:extLst>
                    <a:ext uri="{FF2B5EF4-FFF2-40B4-BE49-F238E27FC236}">
                      <a16:creationId xmlns:a16="http://schemas.microsoft.com/office/drawing/2014/main" id="{B56E5246-384C-47E7-BF48-26615F508095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8" name="円/楕円 449">
                  <a:extLst>
                    <a:ext uri="{FF2B5EF4-FFF2-40B4-BE49-F238E27FC236}">
                      <a16:creationId xmlns:a16="http://schemas.microsoft.com/office/drawing/2014/main" id="{7E68DFFF-5341-4E8F-86E0-58C58DA61976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9" name="アーチ 1118">
                  <a:extLst>
                    <a:ext uri="{FF2B5EF4-FFF2-40B4-BE49-F238E27FC236}">
                      <a16:creationId xmlns:a16="http://schemas.microsoft.com/office/drawing/2014/main" id="{B9A8455F-B285-4FFF-BC7F-ED0EDE1344F9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0" name="アーチ 1119">
                  <a:extLst>
                    <a:ext uri="{FF2B5EF4-FFF2-40B4-BE49-F238E27FC236}">
                      <a16:creationId xmlns:a16="http://schemas.microsoft.com/office/drawing/2014/main" id="{12CD3D5E-BA34-418D-A227-F320C77B3540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088" name="円/楕円 27">
              <a:extLst>
                <a:ext uri="{FF2B5EF4-FFF2-40B4-BE49-F238E27FC236}">
                  <a16:creationId xmlns:a16="http://schemas.microsoft.com/office/drawing/2014/main" id="{348B4385-F85D-401E-8C3C-7B1D01389AC1}"/>
                </a:ext>
              </a:extLst>
            </p:cNvPr>
            <p:cNvSpPr/>
            <p:nvPr/>
          </p:nvSpPr>
          <p:spPr>
            <a:xfrm rot="10800000">
              <a:off x="4714255" y="7734842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A74320D2-5044-42C0-BBA1-84144EB6996E}"/>
                </a:ext>
              </a:extLst>
            </p:cNvPr>
            <p:cNvGrpSpPr/>
            <p:nvPr/>
          </p:nvGrpSpPr>
          <p:grpSpPr>
            <a:xfrm>
              <a:off x="50974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DC725A37-5531-4F64-9A3B-2E64DA8809DA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107" name="角丸四角形 87">
                  <a:extLst>
                    <a:ext uri="{FF2B5EF4-FFF2-40B4-BE49-F238E27FC236}">
                      <a16:creationId xmlns:a16="http://schemas.microsoft.com/office/drawing/2014/main" id="{F42CBB80-2FCA-4C28-B06A-128BAB66B063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8" name="角丸四角形 96">
                  <a:extLst>
                    <a:ext uri="{FF2B5EF4-FFF2-40B4-BE49-F238E27FC236}">
                      <a16:creationId xmlns:a16="http://schemas.microsoft.com/office/drawing/2014/main" id="{85222BF9-B732-4A4A-8E8F-7749A25702DB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C83D19D7-D8CC-4B16-A76D-4CC247DCF70E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5F4A6049-C1A1-45F6-A7E2-1A98788109F3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098" name="角丸四角形 100">
                    <a:extLst>
                      <a:ext uri="{FF2B5EF4-FFF2-40B4-BE49-F238E27FC236}">
                        <a16:creationId xmlns:a16="http://schemas.microsoft.com/office/drawing/2014/main" id="{DA86AA8E-8FEC-4919-96BA-4AF0D4BF32CB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9" name="角丸四角形 101">
                    <a:extLst>
                      <a:ext uri="{FF2B5EF4-FFF2-40B4-BE49-F238E27FC236}">
                        <a16:creationId xmlns:a16="http://schemas.microsoft.com/office/drawing/2014/main" id="{019B7F0A-7B87-488A-BC30-0678268E9C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0" name="角丸四角形 102">
                    <a:extLst>
                      <a:ext uri="{FF2B5EF4-FFF2-40B4-BE49-F238E27FC236}">
                        <a16:creationId xmlns:a16="http://schemas.microsoft.com/office/drawing/2014/main" id="{70403088-875A-4724-83D3-7279DCE6EC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1" name="角丸四角形 103">
                    <a:extLst>
                      <a:ext uri="{FF2B5EF4-FFF2-40B4-BE49-F238E27FC236}">
                        <a16:creationId xmlns:a16="http://schemas.microsoft.com/office/drawing/2014/main" id="{FC355D4C-0504-47CF-943E-6E8748601D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2" name="角丸四角形 105">
                    <a:extLst>
                      <a:ext uri="{FF2B5EF4-FFF2-40B4-BE49-F238E27FC236}">
                        <a16:creationId xmlns:a16="http://schemas.microsoft.com/office/drawing/2014/main" id="{731B68F9-ABA1-40CF-944F-504B76302C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3" name="角丸四角形 106">
                    <a:extLst>
                      <a:ext uri="{FF2B5EF4-FFF2-40B4-BE49-F238E27FC236}">
                        <a16:creationId xmlns:a16="http://schemas.microsoft.com/office/drawing/2014/main" id="{63551AB6-13A5-4C01-897A-9D59A6330C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4" name="角丸四角形 107">
                    <a:extLst>
                      <a:ext uri="{FF2B5EF4-FFF2-40B4-BE49-F238E27FC236}">
                        <a16:creationId xmlns:a16="http://schemas.microsoft.com/office/drawing/2014/main" id="{B2221865-64E6-4DE0-8578-CE6608556B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5" name="角丸四角形 108">
                    <a:extLst>
                      <a:ext uri="{FF2B5EF4-FFF2-40B4-BE49-F238E27FC236}">
                        <a16:creationId xmlns:a16="http://schemas.microsoft.com/office/drawing/2014/main" id="{ED66900E-092D-49E5-AAEA-B05682D17040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6" name="角丸四角形 104">
                    <a:extLst>
                      <a:ext uri="{FF2B5EF4-FFF2-40B4-BE49-F238E27FC236}">
                        <a16:creationId xmlns:a16="http://schemas.microsoft.com/office/drawing/2014/main" id="{7D05137F-1ED8-4624-B93F-198DECB5BBD8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97" name="円/楕円 99">
                  <a:extLst>
                    <a:ext uri="{FF2B5EF4-FFF2-40B4-BE49-F238E27FC236}">
                      <a16:creationId xmlns:a16="http://schemas.microsoft.com/office/drawing/2014/main" id="{281AFA29-54FB-49D7-A1B3-E027A4FF4328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090" name="フリーフォーム 73">
              <a:extLst>
                <a:ext uri="{FF2B5EF4-FFF2-40B4-BE49-F238E27FC236}">
                  <a16:creationId xmlns:a16="http://schemas.microsoft.com/office/drawing/2014/main" id="{093314D8-5891-4084-B77D-8A2BC89EF3CD}"/>
                </a:ext>
              </a:extLst>
            </p:cNvPr>
            <p:cNvSpPr/>
            <p:nvPr/>
          </p:nvSpPr>
          <p:spPr>
            <a:xfrm rot="610876">
              <a:off x="4308899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ED997406-5A2B-4CA4-B45F-D397AEC3ABC3}"/>
                </a:ext>
              </a:extLst>
            </p:cNvPr>
            <p:cNvGrpSpPr/>
            <p:nvPr/>
          </p:nvGrpSpPr>
          <p:grpSpPr>
            <a:xfrm>
              <a:off x="3709030" y="8363363"/>
              <a:ext cx="988339" cy="734311"/>
              <a:chOff x="76185" y="8363364"/>
              <a:chExt cx="988339" cy="734311"/>
            </a:xfrm>
            <a:solidFill>
              <a:srgbClr val="002060"/>
            </a:solidFill>
          </p:grpSpPr>
          <p:sp>
            <p:nvSpPr>
              <p:cNvPr id="1092" name="台形 1091">
                <a:extLst>
                  <a:ext uri="{FF2B5EF4-FFF2-40B4-BE49-F238E27FC236}">
                    <a16:creationId xmlns:a16="http://schemas.microsoft.com/office/drawing/2014/main" id="{55A12678-95BB-4D79-A419-785F76B912F4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3" name="フリーフォーム 74">
                <a:extLst>
                  <a:ext uri="{FF2B5EF4-FFF2-40B4-BE49-F238E27FC236}">
                    <a16:creationId xmlns:a16="http://schemas.microsoft.com/office/drawing/2014/main" id="{3E857170-BC17-4B93-8F0B-AE84E09089F6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32" name="グループ化 1131">
            <a:extLst>
              <a:ext uri="{FF2B5EF4-FFF2-40B4-BE49-F238E27FC236}">
                <a16:creationId xmlns:a16="http://schemas.microsoft.com/office/drawing/2014/main" id="{2AD6912A-00D8-4B46-A04C-E666A523F181}"/>
              </a:ext>
            </a:extLst>
          </p:cNvPr>
          <p:cNvGrpSpPr/>
          <p:nvPr/>
        </p:nvGrpSpPr>
        <p:grpSpPr>
          <a:xfrm>
            <a:off x="6066799" y="4662828"/>
            <a:ext cx="1515501" cy="1751175"/>
            <a:chOff x="5470811" y="6559785"/>
            <a:chExt cx="2366410" cy="2734408"/>
          </a:xfrm>
        </p:grpSpPr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BF4E6246-5340-4B9D-B0FD-9FB1948BA988}"/>
                </a:ext>
              </a:extLst>
            </p:cNvPr>
            <p:cNvGrpSpPr/>
            <p:nvPr/>
          </p:nvGrpSpPr>
          <p:grpSpPr>
            <a:xfrm>
              <a:off x="5920481" y="6559785"/>
              <a:ext cx="1594102" cy="2597047"/>
              <a:chOff x="5747794" y="1672263"/>
              <a:chExt cx="1594102" cy="2597047"/>
            </a:xfrm>
          </p:grpSpPr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87FC6739-537D-46B2-8CD9-DDDD7566AFEF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E7A8E00F-9D7C-43C7-A9B3-770672E55F4D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D41BE699-34BF-4203-A339-2626E6D82AFA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EC6021BB-4682-4723-8BB2-295779DD2F82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C70D75D4-CA22-4694-A7B0-3C1F68622E95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1160" name="星 24 468">
                  <a:extLst>
                    <a:ext uri="{FF2B5EF4-FFF2-40B4-BE49-F238E27FC236}">
                      <a16:creationId xmlns:a16="http://schemas.microsoft.com/office/drawing/2014/main" id="{D306B7E4-B3C7-42F2-80C3-447FE7D0AC36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61" name="グループ化 1160">
                  <a:extLst>
                    <a:ext uri="{FF2B5EF4-FFF2-40B4-BE49-F238E27FC236}">
                      <a16:creationId xmlns:a16="http://schemas.microsoft.com/office/drawing/2014/main" id="{AB0182ED-E7CF-4A09-BA4B-FCDEFE99EA01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64" name="グループ化 1163">
                    <a:extLst>
                      <a:ext uri="{FF2B5EF4-FFF2-40B4-BE49-F238E27FC236}">
                        <a16:creationId xmlns:a16="http://schemas.microsoft.com/office/drawing/2014/main" id="{0FAF7EF3-CA9D-441D-A8CA-FABB62D89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69" name="円/楕円 489">
                      <a:extLst>
                        <a:ext uri="{FF2B5EF4-FFF2-40B4-BE49-F238E27FC236}">
                          <a16:creationId xmlns:a16="http://schemas.microsoft.com/office/drawing/2014/main" id="{7E8DD595-2F88-462A-947B-1ABB0770D4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0" name="円/楕円 490">
                      <a:extLst>
                        <a:ext uri="{FF2B5EF4-FFF2-40B4-BE49-F238E27FC236}">
                          <a16:creationId xmlns:a16="http://schemas.microsoft.com/office/drawing/2014/main" id="{E4BDF847-38D5-45C9-82DC-71A779905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5" name="グループ化 1164">
                    <a:extLst>
                      <a:ext uri="{FF2B5EF4-FFF2-40B4-BE49-F238E27FC236}">
                        <a16:creationId xmlns:a16="http://schemas.microsoft.com/office/drawing/2014/main" id="{2BDF5CD8-2DEF-4FFD-856E-84566CCCBC2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67" name="円/楕円 487">
                      <a:extLst>
                        <a:ext uri="{FF2B5EF4-FFF2-40B4-BE49-F238E27FC236}">
                          <a16:creationId xmlns:a16="http://schemas.microsoft.com/office/drawing/2014/main" id="{58B470F9-CD55-46D3-BDF2-1221FEC6E0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8" name="円/楕円 488">
                      <a:extLst>
                        <a:ext uri="{FF2B5EF4-FFF2-40B4-BE49-F238E27FC236}">
                          <a16:creationId xmlns:a16="http://schemas.microsoft.com/office/drawing/2014/main" id="{3146458B-2079-4473-9788-70C2F17260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6" name="円/楕円 486">
                    <a:extLst>
                      <a:ext uri="{FF2B5EF4-FFF2-40B4-BE49-F238E27FC236}">
                        <a16:creationId xmlns:a16="http://schemas.microsoft.com/office/drawing/2014/main" id="{3B94571A-E589-41C2-8573-CDFDAAC98B3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2" name="円/楕円 472">
                  <a:extLst>
                    <a:ext uri="{FF2B5EF4-FFF2-40B4-BE49-F238E27FC236}">
                      <a16:creationId xmlns:a16="http://schemas.microsoft.com/office/drawing/2014/main" id="{63E5F236-BA13-4689-AFC7-C37E5F787849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3" name="円/楕円 473">
                  <a:extLst>
                    <a:ext uri="{FF2B5EF4-FFF2-40B4-BE49-F238E27FC236}">
                      <a16:creationId xmlns:a16="http://schemas.microsoft.com/office/drawing/2014/main" id="{9DCA0E64-4F8A-4D6F-8F7C-038171DEAF38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34" name="円/楕円 27">
              <a:extLst>
                <a:ext uri="{FF2B5EF4-FFF2-40B4-BE49-F238E27FC236}">
                  <a16:creationId xmlns:a16="http://schemas.microsoft.com/office/drawing/2014/main" id="{4E08B731-7B8D-40E8-AB15-395811306D88}"/>
                </a:ext>
              </a:extLst>
            </p:cNvPr>
            <p:cNvSpPr/>
            <p:nvPr/>
          </p:nvSpPr>
          <p:spPr>
            <a:xfrm rot="10800000">
              <a:off x="6489839" y="7721336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35" name="フリーフォーム: 図形 1134">
              <a:extLst>
                <a:ext uri="{FF2B5EF4-FFF2-40B4-BE49-F238E27FC236}">
                  <a16:creationId xmlns:a16="http://schemas.microsoft.com/office/drawing/2014/main" id="{591587E4-48EE-40DB-ACBF-08B64DFCA9BB}"/>
                </a:ext>
              </a:extLst>
            </p:cNvPr>
            <p:cNvSpPr/>
            <p:nvPr/>
          </p:nvSpPr>
          <p:spPr>
            <a:xfrm>
              <a:off x="6639059" y="7442926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36" name="フリーフォーム: 図形 1135">
              <a:extLst>
                <a:ext uri="{FF2B5EF4-FFF2-40B4-BE49-F238E27FC236}">
                  <a16:creationId xmlns:a16="http://schemas.microsoft.com/office/drawing/2014/main" id="{29EF4CDF-64D3-41AA-8636-88F9486A808D}"/>
                </a:ext>
              </a:extLst>
            </p:cNvPr>
            <p:cNvSpPr/>
            <p:nvPr/>
          </p:nvSpPr>
          <p:spPr>
            <a:xfrm>
              <a:off x="6321305" y="7376723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37" name="フリーフォーム: 図形 1136">
              <a:extLst>
                <a:ext uri="{FF2B5EF4-FFF2-40B4-BE49-F238E27FC236}">
                  <a16:creationId xmlns:a16="http://schemas.microsoft.com/office/drawing/2014/main" id="{BF0E5FC2-39FD-4564-AAAA-73B81C61248B}"/>
                </a:ext>
              </a:extLst>
            </p:cNvPr>
            <p:cNvSpPr/>
            <p:nvPr/>
          </p:nvSpPr>
          <p:spPr>
            <a:xfrm flipH="1">
              <a:off x="6959875" y="7376723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1F20C405-3A5D-4647-A5DA-E1B7555320F3}"/>
                </a:ext>
              </a:extLst>
            </p:cNvPr>
            <p:cNvGrpSpPr/>
            <p:nvPr/>
          </p:nvGrpSpPr>
          <p:grpSpPr>
            <a:xfrm>
              <a:off x="6837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42B61C43-669E-412A-89E0-DABE6CCE5EEC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156" name="角丸四角形 87">
                  <a:extLst>
                    <a:ext uri="{FF2B5EF4-FFF2-40B4-BE49-F238E27FC236}">
                      <a16:creationId xmlns:a16="http://schemas.microsoft.com/office/drawing/2014/main" id="{A56F404A-8723-4D48-B033-C63D0F035BC1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7" name="角丸四角形 96">
                  <a:extLst>
                    <a:ext uri="{FF2B5EF4-FFF2-40B4-BE49-F238E27FC236}">
                      <a16:creationId xmlns:a16="http://schemas.microsoft.com/office/drawing/2014/main" id="{87B2DB9C-7596-43B5-823C-E3F52AA95CFD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295B71D7-E0C1-40AF-A708-C4300AEC731D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145" name="グループ化 1144">
                  <a:extLst>
                    <a:ext uri="{FF2B5EF4-FFF2-40B4-BE49-F238E27FC236}">
                      <a16:creationId xmlns:a16="http://schemas.microsoft.com/office/drawing/2014/main" id="{160DE2B1-F882-42D1-9FF1-AC56CD8DC82A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147" name="角丸四角形 100">
                    <a:extLst>
                      <a:ext uri="{FF2B5EF4-FFF2-40B4-BE49-F238E27FC236}">
                        <a16:creationId xmlns:a16="http://schemas.microsoft.com/office/drawing/2014/main" id="{6C603F6A-74D1-461C-A063-83D703879E2C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8" name="角丸四角形 101">
                    <a:extLst>
                      <a:ext uri="{FF2B5EF4-FFF2-40B4-BE49-F238E27FC236}">
                        <a16:creationId xmlns:a16="http://schemas.microsoft.com/office/drawing/2014/main" id="{25C667BF-F8A3-405A-99D4-2EAB88B52A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9" name="角丸四角形 102">
                    <a:extLst>
                      <a:ext uri="{FF2B5EF4-FFF2-40B4-BE49-F238E27FC236}">
                        <a16:creationId xmlns:a16="http://schemas.microsoft.com/office/drawing/2014/main" id="{5B211B2B-0814-46C5-B10A-0B38A48F68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0" name="角丸四角形 103">
                    <a:extLst>
                      <a:ext uri="{FF2B5EF4-FFF2-40B4-BE49-F238E27FC236}">
                        <a16:creationId xmlns:a16="http://schemas.microsoft.com/office/drawing/2014/main" id="{3C00A0FA-6C30-40D4-985F-3AFDAD6BBA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1" name="角丸四角形 105">
                    <a:extLst>
                      <a:ext uri="{FF2B5EF4-FFF2-40B4-BE49-F238E27FC236}">
                        <a16:creationId xmlns:a16="http://schemas.microsoft.com/office/drawing/2014/main" id="{4B08D840-AB79-44B5-BC52-AA9C52B814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2" name="角丸四角形 106">
                    <a:extLst>
                      <a:ext uri="{FF2B5EF4-FFF2-40B4-BE49-F238E27FC236}">
                        <a16:creationId xmlns:a16="http://schemas.microsoft.com/office/drawing/2014/main" id="{20F05107-6836-46E6-BF5F-C1BD486E23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3" name="角丸四角形 107">
                    <a:extLst>
                      <a:ext uri="{FF2B5EF4-FFF2-40B4-BE49-F238E27FC236}">
                        <a16:creationId xmlns:a16="http://schemas.microsoft.com/office/drawing/2014/main" id="{0B8CDDAE-6C8D-4E32-92AE-6C0BC9A136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4" name="角丸四角形 108">
                    <a:extLst>
                      <a:ext uri="{FF2B5EF4-FFF2-40B4-BE49-F238E27FC236}">
                        <a16:creationId xmlns:a16="http://schemas.microsoft.com/office/drawing/2014/main" id="{D44BFA22-801A-4552-B1E2-4E5C3CD6E3EA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5" name="角丸四角形 104">
                    <a:extLst>
                      <a:ext uri="{FF2B5EF4-FFF2-40B4-BE49-F238E27FC236}">
                        <a16:creationId xmlns:a16="http://schemas.microsoft.com/office/drawing/2014/main" id="{3DD97B8E-815D-4FC7-AF95-4EEEEA324C82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46" name="円/楕円 99">
                  <a:extLst>
                    <a:ext uri="{FF2B5EF4-FFF2-40B4-BE49-F238E27FC236}">
                      <a16:creationId xmlns:a16="http://schemas.microsoft.com/office/drawing/2014/main" id="{E4444B31-B4FB-434D-9AEE-4A39CA89DF08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39" name="フリーフォーム 73">
              <a:extLst>
                <a:ext uri="{FF2B5EF4-FFF2-40B4-BE49-F238E27FC236}">
                  <a16:creationId xmlns:a16="http://schemas.microsoft.com/office/drawing/2014/main" id="{613B0706-B0EA-434E-A824-AD706051671E}"/>
                </a:ext>
              </a:extLst>
            </p:cNvPr>
            <p:cNvSpPr/>
            <p:nvPr/>
          </p:nvSpPr>
          <p:spPr>
            <a:xfrm rot="610876">
              <a:off x="6070680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6F87EEB5-1127-4A9A-8544-7BB3AE71AF34}"/>
                </a:ext>
              </a:extLst>
            </p:cNvPr>
            <p:cNvGrpSpPr/>
            <p:nvPr/>
          </p:nvGrpSpPr>
          <p:grpSpPr>
            <a:xfrm>
              <a:off x="5470811" y="8363363"/>
              <a:ext cx="988339" cy="734311"/>
              <a:chOff x="76185" y="8363364"/>
              <a:chExt cx="988339" cy="734311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1141" name="台形 1140">
                <a:extLst>
                  <a:ext uri="{FF2B5EF4-FFF2-40B4-BE49-F238E27FC236}">
                    <a16:creationId xmlns:a16="http://schemas.microsoft.com/office/drawing/2014/main" id="{093E5F58-CAAD-4272-9E37-2D8E337B35A5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2" name="フリーフォーム 74">
                <a:extLst>
                  <a:ext uri="{FF2B5EF4-FFF2-40B4-BE49-F238E27FC236}">
                    <a16:creationId xmlns:a16="http://schemas.microsoft.com/office/drawing/2014/main" id="{2B29CB74-8163-4BC4-AF15-CFEE3098C614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74" name="グループ化 1173">
            <a:extLst>
              <a:ext uri="{FF2B5EF4-FFF2-40B4-BE49-F238E27FC236}">
                <a16:creationId xmlns:a16="http://schemas.microsoft.com/office/drawing/2014/main" id="{13D165A3-D063-48DF-ADE0-2C849F3DDCD5}"/>
              </a:ext>
            </a:extLst>
          </p:cNvPr>
          <p:cNvGrpSpPr/>
          <p:nvPr/>
        </p:nvGrpSpPr>
        <p:grpSpPr>
          <a:xfrm>
            <a:off x="7909544" y="4685945"/>
            <a:ext cx="1554134" cy="1728058"/>
            <a:chOff x="7315485" y="6595881"/>
            <a:chExt cx="2426736" cy="2698312"/>
          </a:xfrm>
        </p:grpSpPr>
        <p:grpSp>
          <p:nvGrpSpPr>
            <p:cNvPr id="1175" name="グループ化 1174">
              <a:extLst>
                <a:ext uri="{FF2B5EF4-FFF2-40B4-BE49-F238E27FC236}">
                  <a16:creationId xmlns:a16="http://schemas.microsoft.com/office/drawing/2014/main" id="{2421C321-2D91-499C-84AF-DDAA8EE36182}"/>
                </a:ext>
              </a:extLst>
            </p:cNvPr>
            <p:cNvGrpSpPr/>
            <p:nvPr/>
          </p:nvGrpSpPr>
          <p:grpSpPr>
            <a:xfrm>
              <a:off x="7845002" y="6595881"/>
              <a:ext cx="1445730" cy="2560950"/>
              <a:chOff x="7672315" y="1708359"/>
              <a:chExt cx="1445730" cy="2560950"/>
            </a:xfrm>
          </p:grpSpPr>
          <p:sp>
            <p:nvSpPr>
              <p:cNvPr id="1199" name="正方形/長方形 45">
                <a:extLst>
                  <a:ext uri="{FF2B5EF4-FFF2-40B4-BE49-F238E27FC236}">
                    <a16:creationId xmlns:a16="http://schemas.microsoft.com/office/drawing/2014/main" id="{1DCA3B1F-E916-4115-B43E-FB104499E353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86F2B736-AA33-41E0-9C2C-C7D7D4007FD7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218" name="片側の 2 つの角を丸めた四角形 4">
                  <a:extLst>
                    <a:ext uri="{FF2B5EF4-FFF2-40B4-BE49-F238E27FC236}">
                      <a16:creationId xmlns:a16="http://schemas.microsoft.com/office/drawing/2014/main" id="{60917487-14C7-494E-A38A-BC0AFA35009E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9" name="正方形/長方形 1218">
                  <a:extLst>
                    <a:ext uri="{FF2B5EF4-FFF2-40B4-BE49-F238E27FC236}">
                      <a16:creationId xmlns:a16="http://schemas.microsoft.com/office/drawing/2014/main" id="{FFBB0AFD-833D-42DF-BDCB-4A444FD97D58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AC07664B-6ADC-4AEA-9154-4C5489F338EC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06C7FAC2-A9F9-45BB-8134-29FD241ADF20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D48FED46-D173-4AB2-8594-FF7B70673164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3" name="台形 23">
                  <a:extLst>
                    <a:ext uri="{FF2B5EF4-FFF2-40B4-BE49-F238E27FC236}">
                      <a16:creationId xmlns:a16="http://schemas.microsoft.com/office/drawing/2014/main" id="{08AB5F80-894E-45BF-B33E-4CC3D4FE3669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30C77FB2-4DF7-46DC-94F8-661F0B2C975A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202" name="グループ化 1201">
                  <a:extLst>
                    <a:ext uri="{FF2B5EF4-FFF2-40B4-BE49-F238E27FC236}">
                      <a16:creationId xmlns:a16="http://schemas.microsoft.com/office/drawing/2014/main" id="{84C543CA-A446-4C14-A243-41E30AC9E97D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211" name="グループ化 1210">
                    <a:extLst>
                      <a:ext uri="{FF2B5EF4-FFF2-40B4-BE49-F238E27FC236}">
                        <a16:creationId xmlns:a16="http://schemas.microsoft.com/office/drawing/2014/main" id="{783AC5C9-A9C0-4FE6-8612-0D7A4C72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16" name="円/楕円 620">
                      <a:extLst>
                        <a:ext uri="{FF2B5EF4-FFF2-40B4-BE49-F238E27FC236}">
                          <a16:creationId xmlns:a16="http://schemas.microsoft.com/office/drawing/2014/main" id="{C42908D9-9120-4514-8B84-4F6715F735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17" name="円/楕円 621">
                      <a:extLst>
                        <a:ext uri="{FF2B5EF4-FFF2-40B4-BE49-F238E27FC236}">
                          <a16:creationId xmlns:a16="http://schemas.microsoft.com/office/drawing/2014/main" id="{49A302E4-487E-4BA2-97ED-1286D40C4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2" name="グループ化 1211">
                    <a:extLst>
                      <a:ext uri="{FF2B5EF4-FFF2-40B4-BE49-F238E27FC236}">
                        <a16:creationId xmlns:a16="http://schemas.microsoft.com/office/drawing/2014/main" id="{B8BAE461-A229-45E9-978A-74DB9033B7E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14" name="円/楕円 618">
                      <a:extLst>
                        <a:ext uri="{FF2B5EF4-FFF2-40B4-BE49-F238E27FC236}">
                          <a16:creationId xmlns:a16="http://schemas.microsoft.com/office/drawing/2014/main" id="{F7FFDE22-E7AC-46F4-9734-2DA16B21E2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15" name="円/楕円 619">
                      <a:extLst>
                        <a:ext uri="{FF2B5EF4-FFF2-40B4-BE49-F238E27FC236}">
                          <a16:creationId xmlns:a16="http://schemas.microsoft.com/office/drawing/2014/main" id="{111F274F-D617-4454-9152-767379DDB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3" name="円/楕円 617">
                    <a:extLst>
                      <a:ext uri="{FF2B5EF4-FFF2-40B4-BE49-F238E27FC236}">
                        <a16:creationId xmlns:a16="http://schemas.microsoft.com/office/drawing/2014/main" id="{DA608A60-7DCF-4169-B050-58B2DAD862D8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03" name="円/楕円 611">
                  <a:extLst>
                    <a:ext uri="{FF2B5EF4-FFF2-40B4-BE49-F238E27FC236}">
                      <a16:creationId xmlns:a16="http://schemas.microsoft.com/office/drawing/2014/main" id="{2377F234-1770-462E-9031-3CEFCDF53551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4" name="フリーフォーム 612">
                  <a:extLst>
                    <a:ext uri="{FF2B5EF4-FFF2-40B4-BE49-F238E27FC236}">
                      <a16:creationId xmlns:a16="http://schemas.microsoft.com/office/drawing/2014/main" id="{41C111B8-1922-4FB7-98EC-1075377FB184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5" name="月 1204">
                  <a:extLst>
                    <a:ext uri="{FF2B5EF4-FFF2-40B4-BE49-F238E27FC236}">
                      <a16:creationId xmlns:a16="http://schemas.microsoft.com/office/drawing/2014/main" id="{5D04A225-5964-420A-AC1F-BA444E00FC5B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6" name="月 1205">
                  <a:extLst>
                    <a:ext uri="{FF2B5EF4-FFF2-40B4-BE49-F238E27FC236}">
                      <a16:creationId xmlns:a16="http://schemas.microsoft.com/office/drawing/2014/main" id="{551B6026-D4DE-4DD6-B1E2-2BA2AB684239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7" name="月 1206">
                  <a:extLst>
                    <a:ext uri="{FF2B5EF4-FFF2-40B4-BE49-F238E27FC236}">
                      <a16:creationId xmlns:a16="http://schemas.microsoft.com/office/drawing/2014/main" id="{9A90DBA5-B188-4A35-9AAF-AC8E8E4F49A6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8" name="月 1207">
                  <a:extLst>
                    <a:ext uri="{FF2B5EF4-FFF2-40B4-BE49-F238E27FC236}">
                      <a16:creationId xmlns:a16="http://schemas.microsoft.com/office/drawing/2014/main" id="{348E9181-76BC-4C21-8288-107E6C300B6F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9" name="月 1208">
                  <a:extLst>
                    <a:ext uri="{FF2B5EF4-FFF2-40B4-BE49-F238E27FC236}">
                      <a16:creationId xmlns:a16="http://schemas.microsoft.com/office/drawing/2014/main" id="{E0E8067F-B0E0-4491-A4D4-221FEC152B70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0" name="月 1209">
                  <a:extLst>
                    <a:ext uri="{FF2B5EF4-FFF2-40B4-BE49-F238E27FC236}">
                      <a16:creationId xmlns:a16="http://schemas.microsoft.com/office/drawing/2014/main" id="{1DBB0DB9-D0A7-47B0-BE73-A459D0A82432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76" name="円/楕円 27">
              <a:extLst>
                <a:ext uri="{FF2B5EF4-FFF2-40B4-BE49-F238E27FC236}">
                  <a16:creationId xmlns:a16="http://schemas.microsoft.com/office/drawing/2014/main" id="{D6BB3D92-56A7-46D0-940C-821FE1A854A5}"/>
                </a:ext>
              </a:extLst>
            </p:cNvPr>
            <p:cNvSpPr/>
            <p:nvPr/>
          </p:nvSpPr>
          <p:spPr>
            <a:xfrm rot="10800000">
              <a:off x="8302920" y="7700572"/>
              <a:ext cx="523580" cy="30441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77" name="フリーフォーム: 図形 1176">
              <a:extLst>
                <a:ext uri="{FF2B5EF4-FFF2-40B4-BE49-F238E27FC236}">
                  <a16:creationId xmlns:a16="http://schemas.microsoft.com/office/drawing/2014/main" id="{D795F62D-7470-4A68-8386-0C8869814B06}"/>
                </a:ext>
              </a:extLst>
            </p:cNvPr>
            <p:cNvSpPr/>
            <p:nvPr/>
          </p:nvSpPr>
          <p:spPr>
            <a:xfrm>
              <a:off x="8176818" y="7325583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BEBEB0E7-ADDD-4A14-97EE-257E3923C5E6}"/>
                </a:ext>
              </a:extLst>
            </p:cNvPr>
            <p:cNvSpPr/>
            <p:nvPr/>
          </p:nvSpPr>
          <p:spPr>
            <a:xfrm flipH="1">
              <a:off x="8815388" y="7325583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8E12D284-96A1-4112-B242-CC8FB3D8B868}"/>
                </a:ext>
              </a:extLst>
            </p:cNvPr>
            <p:cNvGrpSpPr/>
            <p:nvPr/>
          </p:nvGrpSpPr>
          <p:grpSpPr>
            <a:xfrm>
              <a:off x="8742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E7BA089B-382B-4029-9997-195A96566DF9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197" name="角丸四角形 87">
                  <a:extLst>
                    <a:ext uri="{FF2B5EF4-FFF2-40B4-BE49-F238E27FC236}">
                      <a16:creationId xmlns:a16="http://schemas.microsoft.com/office/drawing/2014/main" id="{B30BA988-405C-4138-A85C-37A6987F4D67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8" name="角丸四角形 96">
                  <a:extLst>
                    <a:ext uri="{FF2B5EF4-FFF2-40B4-BE49-F238E27FC236}">
                      <a16:creationId xmlns:a16="http://schemas.microsoft.com/office/drawing/2014/main" id="{98D3C7AD-8C67-487B-AD52-21C099D78443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34B3DF96-E6C3-4201-BC90-C58434D7CF11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186" name="グループ化 1185">
                  <a:extLst>
                    <a:ext uri="{FF2B5EF4-FFF2-40B4-BE49-F238E27FC236}">
                      <a16:creationId xmlns:a16="http://schemas.microsoft.com/office/drawing/2014/main" id="{FDB90BE0-DAAC-45A7-92D1-04D98E2A4298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188" name="角丸四角形 100">
                    <a:extLst>
                      <a:ext uri="{FF2B5EF4-FFF2-40B4-BE49-F238E27FC236}">
                        <a16:creationId xmlns:a16="http://schemas.microsoft.com/office/drawing/2014/main" id="{E43B914D-3B07-40F3-8341-174280E4C3D2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9" name="角丸四角形 101">
                    <a:extLst>
                      <a:ext uri="{FF2B5EF4-FFF2-40B4-BE49-F238E27FC236}">
                        <a16:creationId xmlns:a16="http://schemas.microsoft.com/office/drawing/2014/main" id="{AFCBA550-59D1-4558-BC28-460BC1391A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0" name="角丸四角形 102">
                    <a:extLst>
                      <a:ext uri="{FF2B5EF4-FFF2-40B4-BE49-F238E27FC236}">
                        <a16:creationId xmlns:a16="http://schemas.microsoft.com/office/drawing/2014/main" id="{2FE6C700-7C6C-436B-A0D5-207769422F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1" name="角丸四角形 103">
                    <a:extLst>
                      <a:ext uri="{FF2B5EF4-FFF2-40B4-BE49-F238E27FC236}">
                        <a16:creationId xmlns:a16="http://schemas.microsoft.com/office/drawing/2014/main" id="{530A54EC-3F94-435C-8FB1-E10B95D1B50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2" name="角丸四角形 105">
                    <a:extLst>
                      <a:ext uri="{FF2B5EF4-FFF2-40B4-BE49-F238E27FC236}">
                        <a16:creationId xmlns:a16="http://schemas.microsoft.com/office/drawing/2014/main" id="{C5C9A181-52E9-4AED-8AEF-590A25028E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3" name="角丸四角形 106">
                    <a:extLst>
                      <a:ext uri="{FF2B5EF4-FFF2-40B4-BE49-F238E27FC236}">
                        <a16:creationId xmlns:a16="http://schemas.microsoft.com/office/drawing/2014/main" id="{1C2AC19D-9A60-444F-B622-FDCC9656CE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4" name="角丸四角形 107">
                    <a:extLst>
                      <a:ext uri="{FF2B5EF4-FFF2-40B4-BE49-F238E27FC236}">
                        <a16:creationId xmlns:a16="http://schemas.microsoft.com/office/drawing/2014/main" id="{4D8A2EC3-6A72-4D55-BB82-59962178BD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5" name="角丸四角形 108">
                    <a:extLst>
                      <a:ext uri="{FF2B5EF4-FFF2-40B4-BE49-F238E27FC236}">
                        <a16:creationId xmlns:a16="http://schemas.microsoft.com/office/drawing/2014/main" id="{DC78A794-3830-49E5-BD42-8337F3AAE8B9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6" name="角丸四角形 104">
                    <a:extLst>
                      <a:ext uri="{FF2B5EF4-FFF2-40B4-BE49-F238E27FC236}">
                        <a16:creationId xmlns:a16="http://schemas.microsoft.com/office/drawing/2014/main" id="{FBFB8D94-5EDE-4062-86F7-B3348B44393A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87" name="円/楕円 99">
                  <a:extLst>
                    <a:ext uri="{FF2B5EF4-FFF2-40B4-BE49-F238E27FC236}">
                      <a16:creationId xmlns:a16="http://schemas.microsoft.com/office/drawing/2014/main" id="{D89B0887-F8E1-4D85-B779-4321E9D70B8C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80" name="フリーフォーム 73">
              <a:extLst>
                <a:ext uri="{FF2B5EF4-FFF2-40B4-BE49-F238E27FC236}">
                  <a16:creationId xmlns:a16="http://schemas.microsoft.com/office/drawing/2014/main" id="{EE7799D9-9569-4952-A8C2-0639A5FCE1D0}"/>
                </a:ext>
              </a:extLst>
            </p:cNvPr>
            <p:cNvSpPr/>
            <p:nvPr/>
          </p:nvSpPr>
          <p:spPr>
            <a:xfrm rot="610876">
              <a:off x="7915354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26B6CA3B-E221-476F-B286-8066DE807CD9}"/>
                </a:ext>
              </a:extLst>
            </p:cNvPr>
            <p:cNvGrpSpPr/>
            <p:nvPr/>
          </p:nvGrpSpPr>
          <p:grpSpPr>
            <a:xfrm>
              <a:off x="7315485" y="8363363"/>
              <a:ext cx="988339" cy="734311"/>
              <a:chOff x="76185" y="8363364"/>
              <a:chExt cx="988339" cy="734311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182" name="台形 1181">
                <a:extLst>
                  <a:ext uri="{FF2B5EF4-FFF2-40B4-BE49-F238E27FC236}">
                    <a16:creationId xmlns:a16="http://schemas.microsoft.com/office/drawing/2014/main" id="{B8A82B98-883D-4216-8EC3-E1D40C7B0F3C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3" name="フリーフォーム 74">
                <a:extLst>
                  <a:ext uri="{FF2B5EF4-FFF2-40B4-BE49-F238E27FC236}">
                    <a16:creationId xmlns:a16="http://schemas.microsoft.com/office/drawing/2014/main" id="{377CC616-807F-4814-88E2-87040B02394B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E497E30-A9C7-43B0-B669-979F1E58DAF7}"/>
              </a:ext>
            </a:extLst>
          </p:cNvPr>
          <p:cNvGrpSpPr/>
          <p:nvPr/>
        </p:nvGrpSpPr>
        <p:grpSpPr>
          <a:xfrm>
            <a:off x="425313" y="833762"/>
            <a:ext cx="1598571" cy="1671641"/>
            <a:chOff x="75218" y="-129868"/>
            <a:chExt cx="2496123" cy="26102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BC89234-1C6B-4D94-8FDA-16873D20E175}"/>
                </a:ext>
              </a:extLst>
            </p:cNvPr>
            <p:cNvGrpSpPr/>
            <p:nvPr/>
          </p:nvGrpSpPr>
          <p:grpSpPr>
            <a:xfrm>
              <a:off x="598179" y="-129868"/>
              <a:ext cx="1445730" cy="2471717"/>
              <a:chOff x="425492" y="1797592"/>
              <a:chExt cx="1445730" cy="2471717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EB168CD-F7D6-4E98-A64E-CD98506224EB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4BE6A3B-F966-4992-8A73-BFE31469AC1B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" name="片側の 2 つの角を丸めた四角形 35">
                  <a:extLst>
                    <a:ext uri="{FF2B5EF4-FFF2-40B4-BE49-F238E27FC236}">
                      <a16:creationId xmlns:a16="http://schemas.microsoft.com/office/drawing/2014/main" id="{3B615CF6-3AD6-4889-8249-6E83B4054953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" name="片側の 2 つの角を丸めた四角形 46">
                  <a:extLst>
                    <a:ext uri="{FF2B5EF4-FFF2-40B4-BE49-F238E27FC236}">
                      <a16:creationId xmlns:a16="http://schemas.microsoft.com/office/drawing/2014/main" id="{D7F75A75-9667-43FE-B084-D8BC82B1F21A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716D833D-F3EB-41CE-83D7-D8F8FAB7C9D8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" name="円/楕円 49">
                  <a:extLst>
                    <a:ext uri="{FF2B5EF4-FFF2-40B4-BE49-F238E27FC236}">
                      <a16:creationId xmlns:a16="http://schemas.microsoft.com/office/drawing/2014/main" id="{1F7B06C9-F79F-40ED-8CCB-5661A5B7E8CB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" name="円/楕円 50">
                  <a:extLst>
                    <a:ext uri="{FF2B5EF4-FFF2-40B4-BE49-F238E27FC236}">
                      <a16:creationId xmlns:a16="http://schemas.microsoft.com/office/drawing/2014/main" id="{1FB43C68-FC42-46B7-AD2F-112E66F17D00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" name="円/楕円 51">
                  <a:extLst>
                    <a:ext uri="{FF2B5EF4-FFF2-40B4-BE49-F238E27FC236}">
                      <a16:creationId xmlns:a16="http://schemas.microsoft.com/office/drawing/2014/main" id="{7F967C84-5D79-4301-A296-F014A9EDA944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21A0F689-36AE-43A9-99E7-18D9C0DF6C19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38" name="二等辺三角形 37">
                    <a:extLst>
                      <a:ext uri="{FF2B5EF4-FFF2-40B4-BE49-F238E27FC236}">
                        <a16:creationId xmlns:a16="http://schemas.microsoft.com/office/drawing/2014/main" id="{A48F8536-2E78-4CA3-9DFB-F0EF5D4A12E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二等辺三角形 38">
                    <a:extLst>
                      <a:ext uri="{FF2B5EF4-FFF2-40B4-BE49-F238E27FC236}">
                        <a16:creationId xmlns:a16="http://schemas.microsoft.com/office/drawing/2014/main" id="{64BFF578-0CBA-4FE5-B2AE-EAD4FFC7C3D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299C85A9-777A-47EA-B706-9DDC9B5309FC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3" name="円/楕円 568">
                  <a:extLst>
                    <a:ext uri="{FF2B5EF4-FFF2-40B4-BE49-F238E27FC236}">
                      <a16:creationId xmlns:a16="http://schemas.microsoft.com/office/drawing/2014/main" id="{16B8FA15-50D3-41AD-81A2-668A9E1D70CD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EEF3DF61-7429-4D1F-AE24-3138B0D2BC12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DD664AF6-B278-4CE4-965B-CF92E2CADF8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" name="円/楕円 591">
                      <a:extLst>
                        <a:ext uri="{FF2B5EF4-FFF2-40B4-BE49-F238E27FC236}">
                          <a16:creationId xmlns:a16="http://schemas.microsoft.com/office/drawing/2014/main" id="{81A840B8-60D9-42CD-A367-71AEBC746E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円/楕円 592">
                      <a:extLst>
                        <a:ext uri="{FF2B5EF4-FFF2-40B4-BE49-F238E27FC236}">
                          <a16:creationId xmlns:a16="http://schemas.microsoft.com/office/drawing/2014/main" id="{980A839A-CA76-4E86-97F0-6B8596A178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CD6E057E-AC27-4245-AF2C-9FB5365B4E0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" name="円/楕円 589">
                      <a:extLst>
                        <a:ext uri="{FF2B5EF4-FFF2-40B4-BE49-F238E27FC236}">
                          <a16:creationId xmlns:a16="http://schemas.microsoft.com/office/drawing/2014/main" id="{45C6ACFB-0D8A-4E70-8726-CE092332C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7" name="円/楕円 590">
                      <a:extLst>
                        <a:ext uri="{FF2B5EF4-FFF2-40B4-BE49-F238E27FC236}">
                          <a16:creationId xmlns:a16="http://schemas.microsoft.com/office/drawing/2014/main" id="{51CBF119-415E-4AA2-BC2B-C8DD58E283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" name="円/楕円 588">
                    <a:extLst>
                      <a:ext uri="{FF2B5EF4-FFF2-40B4-BE49-F238E27FC236}">
                        <a16:creationId xmlns:a16="http://schemas.microsoft.com/office/drawing/2014/main" id="{B758F75E-A831-4B2C-B549-2E375A95EFB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" name="円/楕円 576">
                  <a:extLst>
                    <a:ext uri="{FF2B5EF4-FFF2-40B4-BE49-F238E27FC236}">
                      <a16:creationId xmlns:a16="http://schemas.microsoft.com/office/drawing/2014/main" id="{24AEB91E-4315-4BE1-81A1-7908EFC40E17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円/楕円 577">
                  <a:extLst>
                    <a:ext uri="{FF2B5EF4-FFF2-40B4-BE49-F238E27FC236}">
                      <a16:creationId xmlns:a16="http://schemas.microsoft.com/office/drawing/2014/main" id="{CA92A3E3-68E4-45A8-918B-3EEA80EE6E69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円/楕円 27">
                  <a:extLst>
                    <a:ext uri="{FF2B5EF4-FFF2-40B4-BE49-F238E27FC236}">
                      <a16:creationId xmlns:a16="http://schemas.microsoft.com/office/drawing/2014/main" id="{3B6CD9BF-4EBA-45A6-BFE1-15B759530EF4}"/>
                    </a:ext>
                  </a:extLst>
                </p:cNvPr>
                <p:cNvSpPr/>
                <p:nvPr/>
              </p:nvSpPr>
              <p:spPr>
                <a:xfrm rot="10800000">
                  <a:off x="7079074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" name="月 17">
                  <a:extLst>
                    <a:ext uri="{FF2B5EF4-FFF2-40B4-BE49-F238E27FC236}">
                      <a16:creationId xmlns:a16="http://schemas.microsoft.com/office/drawing/2014/main" id="{2964D3D3-08B8-4891-AE4A-992FE4496ABB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E6425F2F-B535-4B0A-9610-DD215DF7A463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3128E89A-C76D-4636-97DE-77EF46B58FA9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1DF556B4-D895-40F1-AE3F-A9C2F5333417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円/楕円 576">
                  <a:extLst>
                    <a:ext uri="{FF2B5EF4-FFF2-40B4-BE49-F238E27FC236}">
                      <a16:creationId xmlns:a16="http://schemas.microsoft.com/office/drawing/2014/main" id="{57D15C3A-5333-48C0-8C71-6BA8380F29CA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" name="フリーフォーム 73">
              <a:extLst>
                <a:ext uri="{FF2B5EF4-FFF2-40B4-BE49-F238E27FC236}">
                  <a16:creationId xmlns:a16="http://schemas.microsoft.com/office/drawing/2014/main" id="{5BB910DB-0437-4610-AC1C-BE06703B53D6}"/>
                </a:ext>
              </a:extLst>
            </p:cNvPr>
            <p:cNvSpPr/>
            <p:nvPr/>
          </p:nvSpPr>
          <p:spPr>
            <a:xfrm rot="610876">
              <a:off x="675087" y="2087835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735D4555-9B6F-4BC7-BCD8-3A25E0A1B1F0}"/>
                </a:ext>
              </a:extLst>
            </p:cNvPr>
            <p:cNvSpPr/>
            <p:nvPr/>
          </p:nvSpPr>
          <p:spPr>
            <a:xfrm rot="7033496">
              <a:off x="604103" y="2096469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" name="フリーフォーム 74">
              <a:extLst>
                <a:ext uri="{FF2B5EF4-FFF2-40B4-BE49-F238E27FC236}">
                  <a16:creationId xmlns:a16="http://schemas.microsoft.com/office/drawing/2014/main" id="{5A476CB6-9091-4A56-B259-5EB23643D52B}"/>
                </a:ext>
              </a:extLst>
            </p:cNvPr>
            <p:cNvSpPr/>
            <p:nvPr/>
          </p:nvSpPr>
          <p:spPr>
            <a:xfrm rot="19800000">
              <a:off x="75218" y="1549521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F7CBBDF-51C5-4015-A132-8BF6C75DD06D}"/>
                </a:ext>
              </a:extLst>
            </p:cNvPr>
            <p:cNvGrpSpPr/>
            <p:nvPr/>
          </p:nvGrpSpPr>
          <p:grpSpPr>
            <a:xfrm flipH="1">
              <a:off x="1563976" y="1549521"/>
              <a:ext cx="1007365" cy="930830"/>
              <a:chOff x="6357853" y="5323076"/>
              <a:chExt cx="1007365" cy="930830"/>
            </a:xfrm>
          </p:grpSpPr>
          <p:sp>
            <p:nvSpPr>
              <p:cNvPr id="8" name="フリーフォーム 73">
                <a:extLst>
                  <a:ext uri="{FF2B5EF4-FFF2-40B4-BE49-F238E27FC236}">
                    <a16:creationId xmlns:a16="http://schemas.microsoft.com/office/drawing/2014/main" id="{4F7D7508-907E-407E-81FB-34F354E712F0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08F01A88-2128-463F-9219-6DF6EE647F22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" name="フリーフォーム 74">
                <a:extLst>
                  <a:ext uri="{FF2B5EF4-FFF2-40B4-BE49-F238E27FC236}">
                    <a16:creationId xmlns:a16="http://schemas.microsoft.com/office/drawing/2014/main" id="{3CB27784-F30A-45F7-95A2-ABAF8ABC4F8F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F2D5413-1E77-43BD-AE59-9F1D9F97EC84}"/>
              </a:ext>
            </a:extLst>
          </p:cNvPr>
          <p:cNvGrpSpPr/>
          <p:nvPr/>
        </p:nvGrpSpPr>
        <p:grpSpPr>
          <a:xfrm>
            <a:off x="2275151" y="790409"/>
            <a:ext cx="1598572" cy="1714993"/>
            <a:chOff x="1899255" y="-197561"/>
            <a:chExt cx="2496123" cy="2677911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A2D1AA5-4AB0-4A69-9F6B-764A2BC66DF8}"/>
                </a:ext>
              </a:extLst>
            </p:cNvPr>
            <p:cNvGrpSpPr/>
            <p:nvPr/>
          </p:nvGrpSpPr>
          <p:grpSpPr>
            <a:xfrm>
              <a:off x="2425590" y="-197561"/>
              <a:ext cx="1445730" cy="2539410"/>
              <a:chOff x="2252903" y="1729899"/>
              <a:chExt cx="1445730" cy="2539410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B1E8C3B0-EA91-48F9-91BF-C4095A6EFAFC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76" name="片側の 2 つの角を丸めた四角形 26">
                  <a:extLst>
                    <a:ext uri="{FF2B5EF4-FFF2-40B4-BE49-F238E27FC236}">
                      <a16:creationId xmlns:a16="http://schemas.microsoft.com/office/drawing/2014/main" id="{00F6D905-1341-4213-B783-294F78F3E9FD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3262FE0B-A4D2-4378-B899-8ED66AB50FC2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8CDC2DD6-59C3-42D2-A0AF-9AA59888A26F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CF49072-17AE-42FE-87BB-B07BB5A47EB1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3E7FD9E1-4092-4576-9854-0C70DF67CB63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6F9E64D-0428-45A2-8C82-4B8D7E459FCD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07C267EC-953B-40B2-8030-1AEF4B6D1C34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DBF8EF83-6DAD-4F31-B83D-1004ABECAA3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69" name="グループ化 68">
                        <a:extLst>
                          <a:ext uri="{FF2B5EF4-FFF2-40B4-BE49-F238E27FC236}">
                            <a16:creationId xmlns:a16="http://schemas.microsoft.com/office/drawing/2014/main" id="{FA9DB434-BB39-4EE5-B584-D90FBFF7933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4" name="円/楕円 437">
                          <a:extLst>
                            <a:ext uri="{FF2B5EF4-FFF2-40B4-BE49-F238E27FC236}">
                              <a16:creationId xmlns:a16="http://schemas.microsoft.com/office/drawing/2014/main" id="{735AB987-EB50-4754-8B95-77E9C10894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5" name="円/楕円 438">
                          <a:extLst>
                            <a:ext uri="{FF2B5EF4-FFF2-40B4-BE49-F238E27FC236}">
                              <a16:creationId xmlns:a16="http://schemas.microsoft.com/office/drawing/2014/main" id="{EE5517CA-C38A-4B16-87D8-75FE951A93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70" name="グループ化 69">
                        <a:extLst>
                          <a:ext uri="{FF2B5EF4-FFF2-40B4-BE49-F238E27FC236}">
                            <a16:creationId xmlns:a16="http://schemas.microsoft.com/office/drawing/2014/main" id="{A3AEC4CE-4D69-4B01-B6CD-FB8A2773885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2" name="円/楕円 435">
                          <a:extLst>
                            <a:ext uri="{FF2B5EF4-FFF2-40B4-BE49-F238E27FC236}">
                              <a16:creationId xmlns:a16="http://schemas.microsoft.com/office/drawing/2014/main" id="{EBEB5A62-A50A-4025-8293-C0E5506705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3" name="円/楕円 436">
                          <a:extLst>
                            <a:ext uri="{FF2B5EF4-FFF2-40B4-BE49-F238E27FC236}">
                              <a16:creationId xmlns:a16="http://schemas.microsoft.com/office/drawing/2014/main" id="{152770E6-CE4D-46E5-B2E5-83BD2E5252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71" name="円/楕円 291">
                        <a:extLst>
                          <a:ext uri="{FF2B5EF4-FFF2-40B4-BE49-F238E27FC236}">
                            <a16:creationId xmlns:a16="http://schemas.microsoft.com/office/drawing/2014/main" id="{F613D9A7-058C-4507-AEFB-0A09F39154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7" name="円/楕円 428">
                      <a:extLst>
                        <a:ext uri="{FF2B5EF4-FFF2-40B4-BE49-F238E27FC236}">
                          <a16:creationId xmlns:a16="http://schemas.microsoft.com/office/drawing/2014/main" id="{B3A7D0B9-4820-4A0D-A44E-BF7B9887E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フリーフォーム 429">
                      <a:extLst>
                        <a:ext uri="{FF2B5EF4-FFF2-40B4-BE49-F238E27FC236}">
                          <a16:creationId xmlns:a16="http://schemas.microsoft.com/office/drawing/2014/main" id="{A6CBDE71-66CF-4242-84BF-CFE9684A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" name="円/楕円 27">
                    <a:extLst>
                      <a:ext uri="{FF2B5EF4-FFF2-40B4-BE49-F238E27FC236}">
                        <a16:creationId xmlns:a16="http://schemas.microsoft.com/office/drawing/2014/main" id="{098D5D2B-9B73-4637-9999-8A7B89A82D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" name="円/楕円 27">
                    <a:extLst>
                      <a:ext uri="{FF2B5EF4-FFF2-40B4-BE49-F238E27FC236}">
                        <a16:creationId xmlns:a16="http://schemas.microsoft.com/office/drawing/2014/main" id="{0835F633-85CF-4185-A250-A9350D37FF6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7" name="円/楕円 27">
                    <a:extLst>
                      <a:ext uri="{FF2B5EF4-FFF2-40B4-BE49-F238E27FC236}">
                        <a16:creationId xmlns:a16="http://schemas.microsoft.com/office/drawing/2014/main" id="{3819030C-1031-4D5C-92DA-7D70391208F6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D8DAFCA2-8A0E-4C5B-BAD8-F31F58D6DD32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4" name="円/楕円 27">
                      <a:extLst>
                        <a:ext uri="{FF2B5EF4-FFF2-40B4-BE49-F238E27FC236}">
                          <a16:creationId xmlns:a16="http://schemas.microsoft.com/office/drawing/2014/main" id="{7ECA22CD-22FC-4FA1-A1C0-6DC7FB992435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円/楕円 27">
                      <a:extLst>
                        <a:ext uri="{FF2B5EF4-FFF2-40B4-BE49-F238E27FC236}">
                          <a16:creationId xmlns:a16="http://schemas.microsoft.com/office/drawing/2014/main" id="{34F353BD-D20A-487E-82EA-22B59D880322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" name="円/楕円 416">
                    <a:extLst>
                      <a:ext uri="{FF2B5EF4-FFF2-40B4-BE49-F238E27FC236}">
                        <a16:creationId xmlns:a16="http://schemas.microsoft.com/office/drawing/2014/main" id="{0308D254-2491-46E3-B3B4-EE4536A656D8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6FD5273C-12E3-4F76-A565-B4616C0D8B3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2" name="円/楕円 27">
                      <a:extLst>
                        <a:ext uri="{FF2B5EF4-FFF2-40B4-BE49-F238E27FC236}">
                          <a16:creationId xmlns:a16="http://schemas.microsoft.com/office/drawing/2014/main" id="{5BBA893B-2E70-4407-8BA6-C0ECF512062F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円/楕円 27">
                      <a:extLst>
                        <a:ext uri="{FF2B5EF4-FFF2-40B4-BE49-F238E27FC236}">
                          <a16:creationId xmlns:a16="http://schemas.microsoft.com/office/drawing/2014/main" id="{CE4C6D84-F622-42E6-B606-13299BC14E9B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" name="円/楕円 418">
                    <a:extLst>
                      <a:ext uri="{FF2B5EF4-FFF2-40B4-BE49-F238E27FC236}">
                        <a16:creationId xmlns:a16="http://schemas.microsoft.com/office/drawing/2014/main" id="{4C2D5BF1-CF97-475E-BF96-BC6797D963F3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CEFB6DBD-7C59-4EC1-9D25-18D5AD4024BE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94B0CD65-BF30-49DB-9EED-9F1A2A751850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2" name="フリーフォーム 73">
              <a:extLst>
                <a:ext uri="{FF2B5EF4-FFF2-40B4-BE49-F238E27FC236}">
                  <a16:creationId xmlns:a16="http://schemas.microsoft.com/office/drawing/2014/main" id="{1E390D1E-0F12-49C9-B3C5-5BC01A56A1A1}"/>
                </a:ext>
              </a:extLst>
            </p:cNvPr>
            <p:cNvSpPr/>
            <p:nvPr/>
          </p:nvSpPr>
          <p:spPr>
            <a:xfrm rot="610876">
              <a:off x="2499124" y="2087834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9D296D3F-64DA-4466-B6E7-7ED9D2802726}"/>
                </a:ext>
              </a:extLst>
            </p:cNvPr>
            <p:cNvSpPr/>
            <p:nvPr/>
          </p:nvSpPr>
          <p:spPr>
            <a:xfrm rot="7033496">
              <a:off x="2428140" y="2096468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" name="フリーフォーム 74">
              <a:extLst>
                <a:ext uri="{FF2B5EF4-FFF2-40B4-BE49-F238E27FC236}">
                  <a16:creationId xmlns:a16="http://schemas.microsoft.com/office/drawing/2014/main" id="{BC796DFC-10CA-4B72-AB1E-75741A5C4E52}"/>
                </a:ext>
              </a:extLst>
            </p:cNvPr>
            <p:cNvSpPr/>
            <p:nvPr/>
          </p:nvSpPr>
          <p:spPr>
            <a:xfrm rot="19800000">
              <a:off x="1899255" y="1549520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589E082-BC20-4AA6-A345-84357B4FA476}"/>
                </a:ext>
              </a:extLst>
            </p:cNvPr>
            <p:cNvGrpSpPr/>
            <p:nvPr/>
          </p:nvGrpSpPr>
          <p:grpSpPr>
            <a:xfrm flipH="1">
              <a:off x="3388013" y="1549520"/>
              <a:ext cx="1007365" cy="930830"/>
              <a:chOff x="6357853" y="5323076"/>
              <a:chExt cx="1007365" cy="930830"/>
            </a:xfrm>
          </p:grpSpPr>
          <p:sp>
            <p:nvSpPr>
              <p:cNvPr id="46" name="フリーフォーム 73">
                <a:extLst>
                  <a:ext uri="{FF2B5EF4-FFF2-40B4-BE49-F238E27FC236}">
                    <a16:creationId xmlns:a16="http://schemas.microsoft.com/office/drawing/2014/main" id="{7485E98C-F79A-409A-9A3E-01C8E027F2A3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CF7E3900-F517-442C-B0D6-EAE3BABCD610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" name="フリーフォーム 74">
                <a:extLst>
                  <a:ext uri="{FF2B5EF4-FFF2-40B4-BE49-F238E27FC236}">
                    <a16:creationId xmlns:a16="http://schemas.microsoft.com/office/drawing/2014/main" id="{92C960BE-975E-49E5-B448-4D70C59C4C04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F0319A9-F48E-4D65-8DFF-7341856FB930}"/>
              </a:ext>
            </a:extLst>
          </p:cNvPr>
          <p:cNvGrpSpPr/>
          <p:nvPr/>
        </p:nvGrpSpPr>
        <p:grpSpPr>
          <a:xfrm>
            <a:off x="4161009" y="753498"/>
            <a:ext cx="1598572" cy="1751904"/>
            <a:chOff x="3709004" y="-255197"/>
            <a:chExt cx="2496123" cy="2735547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53ADAC0-F6F1-4335-986D-A5DC7E4F2C1C}"/>
                </a:ext>
              </a:extLst>
            </p:cNvPr>
            <p:cNvGrpSpPr/>
            <p:nvPr/>
          </p:nvGrpSpPr>
          <p:grpSpPr>
            <a:xfrm>
              <a:off x="4230135" y="-255197"/>
              <a:ext cx="1445730" cy="2597046"/>
              <a:chOff x="4057448" y="1672263"/>
              <a:chExt cx="1445730" cy="2597046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D63B6825-55A1-499E-BBE1-F93070CC1D56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8B390A4-16B5-4D6B-8C2C-39D42103DB77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" name="片側の 2 つの角を丸めた四角形 33">
                  <a:extLst>
                    <a:ext uri="{FF2B5EF4-FFF2-40B4-BE49-F238E27FC236}">
                      <a16:creationId xmlns:a16="http://schemas.microsoft.com/office/drawing/2014/main" id="{AF10F1D5-F4F4-441B-8997-3F5264737DB5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DB3DED5A-1A05-4B3B-B58D-C300FD123629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" name="台形 38">
                  <a:extLst>
                    <a:ext uri="{FF2B5EF4-FFF2-40B4-BE49-F238E27FC236}">
                      <a16:creationId xmlns:a16="http://schemas.microsoft.com/office/drawing/2014/main" id="{D22D7A48-4B39-49DA-8059-D1CA28195EB5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4FE80323-C726-4A0B-A090-AC6C5CF7572F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91" name="雲 391">
                  <a:extLst>
                    <a:ext uri="{FF2B5EF4-FFF2-40B4-BE49-F238E27FC236}">
                      <a16:creationId xmlns:a16="http://schemas.microsoft.com/office/drawing/2014/main" id="{72EA6FF0-E5DD-4591-B0CD-95C49C711E07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9568BC3A-B5BD-45B9-9611-4E7391CF3EB3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2" name="グループ化 101">
                    <a:extLst>
                      <a:ext uri="{FF2B5EF4-FFF2-40B4-BE49-F238E27FC236}">
                        <a16:creationId xmlns:a16="http://schemas.microsoft.com/office/drawing/2014/main" id="{572A8335-750D-4500-9DED-D13E09AB195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7" name="円/楕円 465">
                      <a:extLst>
                        <a:ext uri="{FF2B5EF4-FFF2-40B4-BE49-F238E27FC236}">
                          <a16:creationId xmlns:a16="http://schemas.microsoft.com/office/drawing/2014/main" id="{1162C90D-E256-4541-8D5A-8FD5269A89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円/楕円 466">
                      <a:extLst>
                        <a:ext uri="{FF2B5EF4-FFF2-40B4-BE49-F238E27FC236}">
                          <a16:creationId xmlns:a16="http://schemas.microsoft.com/office/drawing/2014/main" id="{9B156531-8C8F-4F54-98C7-81AB94AA9D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C138CEB6-EDEE-488C-A3AE-85B1CFA9059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" name="円/楕円 463">
                      <a:extLst>
                        <a:ext uri="{FF2B5EF4-FFF2-40B4-BE49-F238E27FC236}">
                          <a16:creationId xmlns:a16="http://schemas.microsoft.com/office/drawing/2014/main" id="{FBC33462-AC41-4F80-823E-60CF7E7F4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6" name="円/楕円 464">
                      <a:extLst>
                        <a:ext uri="{FF2B5EF4-FFF2-40B4-BE49-F238E27FC236}">
                          <a16:creationId xmlns:a16="http://schemas.microsoft.com/office/drawing/2014/main" id="{48F634D4-7C88-4936-9EA2-227E5BDF4E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4" name="円/楕円 462">
                    <a:extLst>
                      <a:ext uri="{FF2B5EF4-FFF2-40B4-BE49-F238E27FC236}">
                        <a16:creationId xmlns:a16="http://schemas.microsoft.com/office/drawing/2014/main" id="{78DBE1A8-DDD5-4638-82ED-81C31D7071A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" name="円/楕円 456">
                  <a:extLst>
                    <a:ext uri="{FF2B5EF4-FFF2-40B4-BE49-F238E27FC236}">
                      <a16:creationId xmlns:a16="http://schemas.microsoft.com/office/drawing/2014/main" id="{40265FA2-E68E-491F-864A-0621D0C414E9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" name="円/楕円 457">
                  <a:extLst>
                    <a:ext uri="{FF2B5EF4-FFF2-40B4-BE49-F238E27FC236}">
                      <a16:creationId xmlns:a16="http://schemas.microsoft.com/office/drawing/2014/main" id="{722C7F70-9B31-4F51-A0D3-98796AE96F30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" name="円/楕円 458">
                  <a:extLst>
                    <a:ext uri="{FF2B5EF4-FFF2-40B4-BE49-F238E27FC236}">
                      <a16:creationId xmlns:a16="http://schemas.microsoft.com/office/drawing/2014/main" id="{5E5D8ED2-4374-4842-B164-E3CD88B7C75C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" name="円/楕円 459">
                  <a:extLst>
                    <a:ext uri="{FF2B5EF4-FFF2-40B4-BE49-F238E27FC236}">
                      <a16:creationId xmlns:a16="http://schemas.microsoft.com/office/drawing/2014/main" id="{BD047395-FE11-4428-868C-CEBFCA1F2DB1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" name="円/楕円 27">
                  <a:extLst>
                    <a:ext uri="{FF2B5EF4-FFF2-40B4-BE49-F238E27FC236}">
                      <a16:creationId xmlns:a16="http://schemas.microsoft.com/office/drawing/2014/main" id="{12D021A0-B458-4AF8-AC1E-D56AD98A0F0B}"/>
                    </a:ext>
                  </a:extLst>
                </p:cNvPr>
                <p:cNvSpPr/>
                <p:nvPr/>
              </p:nvSpPr>
              <p:spPr>
                <a:xfrm rot="10800000">
                  <a:off x="9296002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" name="雲 97">
                  <a:extLst>
                    <a:ext uri="{FF2B5EF4-FFF2-40B4-BE49-F238E27FC236}">
                      <a16:creationId xmlns:a16="http://schemas.microsoft.com/office/drawing/2014/main" id="{A8744CD6-5903-436D-AA6E-36431C339D93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" name="円/楕円 449">
                  <a:extLst>
                    <a:ext uri="{FF2B5EF4-FFF2-40B4-BE49-F238E27FC236}">
                      <a16:creationId xmlns:a16="http://schemas.microsoft.com/office/drawing/2014/main" id="{2A8BB353-6BA8-424F-86E7-86F56A8DE918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" name="アーチ 99">
                  <a:extLst>
                    <a:ext uri="{FF2B5EF4-FFF2-40B4-BE49-F238E27FC236}">
                      <a16:creationId xmlns:a16="http://schemas.microsoft.com/office/drawing/2014/main" id="{82FE9D5A-DA3B-47C1-BBAA-F13E0579974F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" name="アーチ 100">
                  <a:extLst>
                    <a:ext uri="{FF2B5EF4-FFF2-40B4-BE49-F238E27FC236}">
                      <a16:creationId xmlns:a16="http://schemas.microsoft.com/office/drawing/2014/main" id="{53D2621E-81D2-4B68-BF14-71C2B70CC3F3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82" name="フリーフォーム 73">
              <a:extLst>
                <a:ext uri="{FF2B5EF4-FFF2-40B4-BE49-F238E27FC236}">
                  <a16:creationId xmlns:a16="http://schemas.microsoft.com/office/drawing/2014/main" id="{C0E6FFC9-3123-4FC1-A175-39F55B2B7871}"/>
                </a:ext>
              </a:extLst>
            </p:cNvPr>
            <p:cNvSpPr/>
            <p:nvPr/>
          </p:nvSpPr>
          <p:spPr>
            <a:xfrm rot="610876">
              <a:off x="4308873" y="2087834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74A93ADA-4AE2-4345-8141-1894001D5B9A}"/>
                </a:ext>
              </a:extLst>
            </p:cNvPr>
            <p:cNvSpPr/>
            <p:nvPr/>
          </p:nvSpPr>
          <p:spPr>
            <a:xfrm rot="7033496">
              <a:off x="4237889" y="2096468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" name="フリーフォーム 74">
              <a:extLst>
                <a:ext uri="{FF2B5EF4-FFF2-40B4-BE49-F238E27FC236}">
                  <a16:creationId xmlns:a16="http://schemas.microsoft.com/office/drawing/2014/main" id="{4722E98A-EF8B-4F1A-B240-A2FCF35AB4F9}"/>
                </a:ext>
              </a:extLst>
            </p:cNvPr>
            <p:cNvSpPr/>
            <p:nvPr/>
          </p:nvSpPr>
          <p:spPr>
            <a:xfrm rot="19800000">
              <a:off x="3709004" y="1549520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BFF70F9-D888-44E2-A896-E6DD94FA8663}"/>
                </a:ext>
              </a:extLst>
            </p:cNvPr>
            <p:cNvGrpSpPr/>
            <p:nvPr/>
          </p:nvGrpSpPr>
          <p:grpSpPr>
            <a:xfrm flipH="1">
              <a:off x="5197762" y="1549520"/>
              <a:ext cx="1007365" cy="930830"/>
              <a:chOff x="6357853" y="5323076"/>
              <a:chExt cx="1007365" cy="930830"/>
            </a:xfrm>
          </p:grpSpPr>
          <p:sp>
            <p:nvSpPr>
              <p:cNvPr id="86" name="フリーフォーム 73">
                <a:extLst>
                  <a:ext uri="{FF2B5EF4-FFF2-40B4-BE49-F238E27FC236}">
                    <a16:creationId xmlns:a16="http://schemas.microsoft.com/office/drawing/2014/main" id="{9861A3F3-CC7F-4F39-B008-970BB9BB7A19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E5A4AB52-F893-4CDC-94DA-CC3772D1AA3D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8" name="フリーフォーム 74">
                <a:extLst>
                  <a:ext uri="{FF2B5EF4-FFF2-40B4-BE49-F238E27FC236}">
                    <a16:creationId xmlns:a16="http://schemas.microsoft.com/office/drawing/2014/main" id="{B7C3AF03-D61B-4201-AA99-2CEDA4C001D3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23C491B-1BC3-4BF5-B394-765989708285}"/>
              </a:ext>
            </a:extLst>
          </p:cNvPr>
          <p:cNvGrpSpPr/>
          <p:nvPr/>
        </p:nvGrpSpPr>
        <p:grpSpPr>
          <a:xfrm>
            <a:off x="6026326" y="753496"/>
            <a:ext cx="1598572" cy="1751904"/>
            <a:chOff x="5471129" y="-255197"/>
            <a:chExt cx="2496123" cy="2735546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42534C15-2B95-4095-959E-DC0A62B09E17}"/>
                </a:ext>
              </a:extLst>
            </p:cNvPr>
            <p:cNvGrpSpPr/>
            <p:nvPr/>
          </p:nvGrpSpPr>
          <p:grpSpPr>
            <a:xfrm>
              <a:off x="5920481" y="-255197"/>
              <a:ext cx="1594102" cy="2597047"/>
              <a:chOff x="5747794" y="1672263"/>
              <a:chExt cx="1594102" cy="2597047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B115C56-60D5-496D-B173-710673BD9193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8132D9E-722E-415C-B811-8929BB330C54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335C3422-EC04-4249-8F7B-1EFD9EE62C09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DA549AB6-5CBA-421F-8DB7-7B75F96056C4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2B01AC7-8B05-4069-99C4-F98B047121A9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125" name="星 24 468">
                  <a:extLst>
                    <a:ext uri="{FF2B5EF4-FFF2-40B4-BE49-F238E27FC236}">
                      <a16:creationId xmlns:a16="http://schemas.microsoft.com/office/drawing/2014/main" id="{85275A36-B938-4151-8177-A1AAC87025E0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27C3F78B-C55C-4D73-ABBA-581AD31FB5DC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9BEDC253-A400-462D-91A4-DC628CD254E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7" name="円/楕円 489">
                      <a:extLst>
                        <a:ext uri="{FF2B5EF4-FFF2-40B4-BE49-F238E27FC236}">
                          <a16:creationId xmlns:a16="http://schemas.microsoft.com/office/drawing/2014/main" id="{3075AAA3-A4DF-4DEF-A1BC-E05F4A46AD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" name="円/楕円 490">
                      <a:extLst>
                        <a:ext uri="{FF2B5EF4-FFF2-40B4-BE49-F238E27FC236}">
                          <a16:creationId xmlns:a16="http://schemas.microsoft.com/office/drawing/2014/main" id="{BAAF51B1-2629-453F-856E-D6859A4B8B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736C78A2-2084-4083-861E-52105431F0C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5" name="円/楕円 487">
                      <a:extLst>
                        <a:ext uri="{FF2B5EF4-FFF2-40B4-BE49-F238E27FC236}">
                          <a16:creationId xmlns:a16="http://schemas.microsoft.com/office/drawing/2014/main" id="{A6FF76F5-6ACD-4FA3-915A-3A45A92F9D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6" name="円/楕円 488">
                      <a:extLst>
                        <a:ext uri="{FF2B5EF4-FFF2-40B4-BE49-F238E27FC236}">
                          <a16:creationId xmlns:a16="http://schemas.microsoft.com/office/drawing/2014/main" id="{10C759EA-2D77-48A2-B546-8E1E03C826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4" name="円/楕円 486">
                    <a:extLst>
                      <a:ext uri="{FF2B5EF4-FFF2-40B4-BE49-F238E27FC236}">
                        <a16:creationId xmlns:a16="http://schemas.microsoft.com/office/drawing/2014/main" id="{86CEF980-8794-48C4-932E-21EFFA5BFC7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円/楕円 479">
                  <a:extLst>
                    <a:ext uri="{FF2B5EF4-FFF2-40B4-BE49-F238E27FC236}">
                      <a16:creationId xmlns:a16="http://schemas.microsoft.com/office/drawing/2014/main" id="{6185D79B-AB37-4B25-BE83-A8015811E67C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円/楕円 480">
                  <a:extLst>
                    <a:ext uri="{FF2B5EF4-FFF2-40B4-BE49-F238E27FC236}">
                      <a16:creationId xmlns:a16="http://schemas.microsoft.com/office/drawing/2014/main" id="{2747A157-CE99-4D4F-8635-2C676B42EEFC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7BA5BFC2-1055-4E05-8CE4-8158A7D43790}"/>
                    </a:ext>
                  </a:extLst>
                </p:cNvPr>
                <p:cNvSpPr/>
                <p:nvPr/>
              </p:nvSpPr>
              <p:spPr>
                <a:xfrm rot="10800000">
                  <a:off x="10349959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" name="円/楕円 472">
                  <a:extLst>
                    <a:ext uri="{FF2B5EF4-FFF2-40B4-BE49-F238E27FC236}">
                      <a16:creationId xmlns:a16="http://schemas.microsoft.com/office/drawing/2014/main" id="{DBFD3220-E61E-4ABE-9E6E-5CFA9EFC1C3E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" name="円/楕円 473">
                  <a:extLst>
                    <a:ext uri="{FF2B5EF4-FFF2-40B4-BE49-F238E27FC236}">
                      <a16:creationId xmlns:a16="http://schemas.microsoft.com/office/drawing/2014/main" id="{32D7E9F3-C280-4520-8990-10E52E8833B9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488A093-C09B-4581-AC58-011A7B14DDBF}"/>
                </a:ext>
              </a:extLst>
            </p:cNvPr>
            <p:cNvSpPr/>
            <p:nvPr/>
          </p:nvSpPr>
          <p:spPr>
            <a:xfrm>
              <a:off x="6639059" y="673825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6" name="フリーフォーム 73">
              <a:extLst>
                <a:ext uri="{FF2B5EF4-FFF2-40B4-BE49-F238E27FC236}">
                  <a16:creationId xmlns:a16="http://schemas.microsoft.com/office/drawing/2014/main" id="{0E3D4055-816A-4E85-A3FA-D600F9F6FB50}"/>
                </a:ext>
              </a:extLst>
            </p:cNvPr>
            <p:cNvSpPr/>
            <p:nvPr/>
          </p:nvSpPr>
          <p:spPr>
            <a:xfrm rot="610876">
              <a:off x="6070998" y="208783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7" name="台形 116">
              <a:extLst>
                <a:ext uri="{FF2B5EF4-FFF2-40B4-BE49-F238E27FC236}">
                  <a16:creationId xmlns:a16="http://schemas.microsoft.com/office/drawing/2014/main" id="{6B920D1D-0901-47EB-A439-43751BBF78BB}"/>
                </a:ext>
              </a:extLst>
            </p:cNvPr>
            <p:cNvSpPr/>
            <p:nvPr/>
          </p:nvSpPr>
          <p:spPr>
            <a:xfrm rot="7033496">
              <a:off x="6000014" y="2096467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8" name="フリーフォーム 74">
              <a:extLst>
                <a:ext uri="{FF2B5EF4-FFF2-40B4-BE49-F238E27FC236}">
                  <a16:creationId xmlns:a16="http://schemas.microsoft.com/office/drawing/2014/main" id="{927F504E-9851-4F49-989D-57177DA4C7A4}"/>
                </a:ext>
              </a:extLst>
            </p:cNvPr>
            <p:cNvSpPr/>
            <p:nvPr/>
          </p:nvSpPr>
          <p:spPr>
            <a:xfrm rot="19800000">
              <a:off x="5471129" y="1549519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296F5D1-FBDB-45EC-9808-BD3A584D9257}"/>
                </a:ext>
              </a:extLst>
            </p:cNvPr>
            <p:cNvGrpSpPr/>
            <p:nvPr/>
          </p:nvGrpSpPr>
          <p:grpSpPr>
            <a:xfrm flipH="1">
              <a:off x="6959887" y="1549519"/>
              <a:ext cx="1007365" cy="930830"/>
              <a:chOff x="6357853" y="5323076"/>
              <a:chExt cx="1007365" cy="930830"/>
            </a:xfrm>
          </p:grpSpPr>
          <p:sp>
            <p:nvSpPr>
              <p:cNvPr id="120" name="フリーフォーム 73">
                <a:extLst>
                  <a:ext uri="{FF2B5EF4-FFF2-40B4-BE49-F238E27FC236}">
                    <a16:creationId xmlns:a16="http://schemas.microsoft.com/office/drawing/2014/main" id="{ECA0E0AF-4F6A-4478-BA68-548D5713C4F8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C300301E-9E92-4391-AAFF-7474C0FCF339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" name="フリーフォーム 74">
                <a:extLst>
                  <a:ext uri="{FF2B5EF4-FFF2-40B4-BE49-F238E27FC236}">
                    <a16:creationId xmlns:a16="http://schemas.microsoft.com/office/drawing/2014/main" id="{AEB12699-6429-4E60-B725-A40B4F6E90D2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43654E3B-AB16-4F87-BB02-EB10B989F7E2}"/>
              </a:ext>
            </a:extLst>
          </p:cNvPr>
          <p:cNvGrpSpPr/>
          <p:nvPr/>
        </p:nvGrpSpPr>
        <p:grpSpPr>
          <a:xfrm>
            <a:off x="7888238" y="776614"/>
            <a:ext cx="1598572" cy="1728786"/>
            <a:chOff x="7318978" y="-219101"/>
            <a:chExt cx="2496123" cy="2699449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45C255A8-1491-4334-9E84-062EE0F469F4}"/>
                </a:ext>
              </a:extLst>
            </p:cNvPr>
            <p:cNvGrpSpPr/>
            <p:nvPr/>
          </p:nvGrpSpPr>
          <p:grpSpPr>
            <a:xfrm>
              <a:off x="7845002" y="-219101"/>
              <a:ext cx="1445730" cy="2560950"/>
              <a:chOff x="7672315" y="1708359"/>
              <a:chExt cx="1445730" cy="2560950"/>
            </a:xfrm>
          </p:grpSpPr>
          <p:sp>
            <p:nvSpPr>
              <p:cNvPr id="151" name="正方形/長方形 45">
                <a:extLst>
                  <a:ext uri="{FF2B5EF4-FFF2-40B4-BE49-F238E27FC236}">
                    <a16:creationId xmlns:a16="http://schemas.microsoft.com/office/drawing/2014/main" id="{208B03E6-ADD2-4040-BA08-55CDDE995BF0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0E0C78E0-EDAB-4CA5-994B-BDAD0452BEF7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73" name="片側の 2 つの角を丸めた四角形 4">
                  <a:extLst>
                    <a:ext uri="{FF2B5EF4-FFF2-40B4-BE49-F238E27FC236}">
                      <a16:creationId xmlns:a16="http://schemas.microsoft.com/office/drawing/2014/main" id="{6E67403B-6C5D-4EA0-9339-C1AFFBA558AA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4" name="正方形/長方形 173">
                  <a:extLst>
                    <a:ext uri="{FF2B5EF4-FFF2-40B4-BE49-F238E27FC236}">
                      <a16:creationId xmlns:a16="http://schemas.microsoft.com/office/drawing/2014/main" id="{364E1133-1DD0-4D98-A5B1-AB2E10D02C7A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10E54CA-8782-44BA-ABF6-1CD42FF30F27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318345ED-9E1C-4BDA-9DE0-35CEBADE125B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665422A-1AC9-41F6-932F-95FF6B1C949F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" name="台形 23">
                  <a:extLst>
                    <a:ext uri="{FF2B5EF4-FFF2-40B4-BE49-F238E27FC236}">
                      <a16:creationId xmlns:a16="http://schemas.microsoft.com/office/drawing/2014/main" id="{81A8F632-0928-4582-BA20-F5BE16BDBB61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69E7CE02-CFA9-479E-BC25-8CA975D4FDFC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F8915BE1-9116-47E4-A16E-B9A418B9A1BF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0DEF94C1-062F-43E7-99F6-07A9571E5E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1" name="円/楕円 620">
                      <a:extLst>
                        <a:ext uri="{FF2B5EF4-FFF2-40B4-BE49-F238E27FC236}">
                          <a16:creationId xmlns:a16="http://schemas.microsoft.com/office/drawing/2014/main" id="{80F63DA6-7C00-4607-A323-5C1E75859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円/楕円 621">
                      <a:extLst>
                        <a:ext uri="{FF2B5EF4-FFF2-40B4-BE49-F238E27FC236}">
                          <a16:creationId xmlns:a16="http://schemas.microsoft.com/office/drawing/2014/main" id="{AFF26D9F-99BB-4F30-AF50-4DD4DB383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FC99D0D-D697-47CD-9CF8-38B6A9D4257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9" name="円/楕円 618">
                      <a:extLst>
                        <a:ext uri="{FF2B5EF4-FFF2-40B4-BE49-F238E27FC236}">
                          <a16:creationId xmlns:a16="http://schemas.microsoft.com/office/drawing/2014/main" id="{5489156D-4014-418F-8726-6F3D339105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円/楕円 619">
                      <a:extLst>
                        <a:ext uri="{FF2B5EF4-FFF2-40B4-BE49-F238E27FC236}">
                          <a16:creationId xmlns:a16="http://schemas.microsoft.com/office/drawing/2014/main" id="{4EACE878-FC90-4D62-849D-39AA1F0B5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8" name="円/楕円 617">
                    <a:extLst>
                      <a:ext uri="{FF2B5EF4-FFF2-40B4-BE49-F238E27FC236}">
                        <a16:creationId xmlns:a16="http://schemas.microsoft.com/office/drawing/2014/main" id="{4E157F81-DCD4-4415-8086-937E41F9227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5" name="円/楕円 609">
                  <a:extLst>
                    <a:ext uri="{FF2B5EF4-FFF2-40B4-BE49-F238E27FC236}">
                      <a16:creationId xmlns:a16="http://schemas.microsoft.com/office/drawing/2014/main" id="{8817435E-B274-4A29-8DEB-171321A65E24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6" name="円/楕円 610">
                  <a:extLst>
                    <a:ext uri="{FF2B5EF4-FFF2-40B4-BE49-F238E27FC236}">
                      <a16:creationId xmlns:a16="http://schemas.microsoft.com/office/drawing/2014/main" id="{716A06A2-B17E-4E68-8865-C5EA51CDF6A2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7" name="円/楕円 611">
                  <a:extLst>
                    <a:ext uri="{FF2B5EF4-FFF2-40B4-BE49-F238E27FC236}">
                      <a16:creationId xmlns:a16="http://schemas.microsoft.com/office/drawing/2014/main" id="{754856F4-4FA8-4093-AC01-BA974416EA66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8" name="フリーフォーム 612">
                  <a:extLst>
                    <a:ext uri="{FF2B5EF4-FFF2-40B4-BE49-F238E27FC236}">
                      <a16:creationId xmlns:a16="http://schemas.microsoft.com/office/drawing/2014/main" id="{A5AD7A89-8D28-4683-87B3-7EBD6C54C1FF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" name="円/楕円 27">
                  <a:extLst>
                    <a:ext uri="{FF2B5EF4-FFF2-40B4-BE49-F238E27FC236}">
                      <a16:creationId xmlns:a16="http://schemas.microsoft.com/office/drawing/2014/main" id="{6576375A-4D79-4D5B-9733-6BDC8BE932FA}"/>
                    </a:ext>
                  </a:extLst>
                </p:cNvPr>
                <p:cNvSpPr/>
                <p:nvPr/>
              </p:nvSpPr>
              <p:spPr>
                <a:xfrm rot="10800000">
                  <a:off x="11400291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B2A11C9F-E53F-4A9E-8AD3-0133FAF287F9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885DFDAB-1463-48FA-9226-6253057676D3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C1CB281E-3B51-487B-AF99-2683A69F4174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3" name="月 162">
                  <a:extLst>
                    <a:ext uri="{FF2B5EF4-FFF2-40B4-BE49-F238E27FC236}">
                      <a16:creationId xmlns:a16="http://schemas.microsoft.com/office/drawing/2014/main" id="{71711B37-F0AB-42FA-AE8E-77671EE3B96F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06C06248-52B6-4699-A624-A56747736A7D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4D90709-FA12-4FCE-8611-9B90137C33B1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44" name="フリーフォーム 73">
              <a:extLst>
                <a:ext uri="{FF2B5EF4-FFF2-40B4-BE49-F238E27FC236}">
                  <a16:creationId xmlns:a16="http://schemas.microsoft.com/office/drawing/2014/main" id="{93E700C8-2029-4B03-81F2-689462C95E4C}"/>
                </a:ext>
              </a:extLst>
            </p:cNvPr>
            <p:cNvSpPr/>
            <p:nvPr/>
          </p:nvSpPr>
          <p:spPr>
            <a:xfrm rot="610876">
              <a:off x="7918847" y="208783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5" name="台形 144">
              <a:extLst>
                <a:ext uri="{FF2B5EF4-FFF2-40B4-BE49-F238E27FC236}">
                  <a16:creationId xmlns:a16="http://schemas.microsoft.com/office/drawing/2014/main" id="{03B8AE56-33CB-4A9C-ACC1-367908E2311F}"/>
                </a:ext>
              </a:extLst>
            </p:cNvPr>
            <p:cNvSpPr/>
            <p:nvPr/>
          </p:nvSpPr>
          <p:spPr>
            <a:xfrm rot="7033496">
              <a:off x="7847863" y="2096466"/>
              <a:ext cx="258856" cy="115870"/>
            </a:xfrm>
            <a:prstGeom prst="trapezoid">
              <a:avLst>
                <a:gd name="adj" fmla="val 13602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6" name="フリーフォーム 74">
              <a:extLst>
                <a:ext uri="{FF2B5EF4-FFF2-40B4-BE49-F238E27FC236}">
                  <a16:creationId xmlns:a16="http://schemas.microsoft.com/office/drawing/2014/main" id="{B6F23698-9DDB-47AF-958D-6ACFD4A1FA81}"/>
                </a:ext>
              </a:extLst>
            </p:cNvPr>
            <p:cNvSpPr/>
            <p:nvPr/>
          </p:nvSpPr>
          <p:spPr>
            <a:xfrm rot="19800000">
              <a:off x="7318978" y="1549518"/>
              <a:ext cx="988339" cy="69824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8339" h="698247">
                  <a:moveTo>
                    <a:pt x="750224" y="309112"/>
                  </a:moveTo>
                  <a:lnTo>
                    <a:pt x="400972" y="287203"/>
                  </a:lnTo>
                  <a:lnTo>
                    <a:pt x="598329" y="554735"/>
                  </a:lnTo>
                  <a:lnTo>
                    <a:pt x="382829" y="698247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988339" y="0"/>
                  </a:lnTo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E47B443A-704D-41EC-BD26-F0E463135AAF}"/>
                </a:ext>
              </a:extLst>
            </p:cNvPr>
            <p:cNvGrpSpPr/>
            <p:nvPr/>
          </p:nvGrpSpPr>
          <p:grpSpPr>
            <a:xfrm flipH="1">
              <a:off x="8807736" y="1549518"/>
              <a:ext cx="1007365" cy="930830"/>
              <a:chOff x="6357853" y="5323076"/>
              <a:chExt cx="1007365" cy="930830"/>
            </a:xfrm>
          </p:grpSpPr>
          <p:sp>
            <p:nvSpPr>
              <p:cNvPr id="148" name="フリーフォーム 73">
                <a:extLst>
                  <a:ext uri="{FF2B5EF4-FFF2-40B4-BE49-F238E27FC236}">
                    <a16:creationId xmlns:a16="http://schemas.microsoft.com/office/drawing/2014/main" id="{3C02C90E-6123-422B-889D-85116CC29080}"/>
                  </a:ext>
                </a:extLst>
              </p:cNvPr>
              <p:cNvSpPr/>
              <p:nvPr/>
            </p:nvSpPr>
            <p:spPr>
              <a:xfrm rot="610876">
                <a:off x="6957722" y="5861390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CF91081E-F2CA-4E93-84AB-0502D8D3A5FE}"/>
                  </a:ext>
                </a:extLst>
              </p:cNvPr>
              <p:cNvSpPr/>
              <p:nvPr/>
            </p:nvSpPr>
            <p:spPr>
              <a:xfrm rot="7033496">
                <a:off x="6886738" y="5870024"/>
                <a:ext cx="258856" cy="115870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" name="フリーフォーム 74">
                <a:extLst>
                  <a:ext uri="{FF2B5EF4-FFF2-40B4-BE49-F238E27FC236}">
                    <a16:creationId xmlns:a16="http://schemas.microsoft.com/office/drawing/2014/main" id="{8728EF24-0846-4C9A-853C-5B684FE5277A}"/>
                  </a:ext>
                </a:extLst>
              </p:cNvPr>
              <p:cNvSpPr/>
              <p:nvPr/>
            </p:nvSpPr>
            <p:spPr>
              <a:xfrm rot="19800000">
                <a:off x="6357853" y="5323076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C2FE6493-D101-4DCB-B559-60814DF6B5D8}"/>
              </a:ext>
            </a:extLst>
          </p:cNvPr>
          <p:cNvGrpSpPr/>
          <p:nvPr/>
        </p:nvGrpSpPr>
        <p:grpSpPr>
          <a:xfrm>
            <a:off x="421490" y="2729024"/>
            <a:ext cx="1590066" cy="1640220"/>
            <a:chOff x="83756" y="3464890"/>
            <a:chExt cx="2482841" cy="2561156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199E13C-EA00-4F01-98B9-BFD1EE90A4EB}"/>
                </a:ext>
              </a:extLst>
            </p:cNvPr>
            <p:cNvGrpSpPr/>
            <p:nvPr/>
          </p:nvGrpSpPr>
          <p:grpSpPr>
            <a:xfrm>
              <a:off x="598179" y="3554329"/>
              <a:ext cx="1445730" cy="2471717"/>
              <a:chOff x="425492" y="1797592"/>
              <a:chExt cx="1445730" cy="2471717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FC4F47A3-89CC-46C5-8AB0-E32ADBD7FB7E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754D93A-E091-472C-85AA-0BBD05EDE610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1" name="片側の 2 つの角を丸めた四角形 35">
                  <a:extLst>
                    <a:ext uri="{FF2B5EF4-FFF2-40B4-BE49-F238E27FC236}">
                      <a16:creationId xmlns:a16="http://schemas.microsoft.com/office/drawing/2014/main" id="{A13DEBE5-0989-4FE5-983F-860ACF7A12A8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2" name="片側の 2 つの角を丸めた四角形 46">
                  <a:extLst>
                    <a:ext uri="{FF2B5EF4-FFF2-40B4-BE49-F238E27FC236}">
                      <a16:creationId xmlns:a16="http://schemas.microsoft.com/office/drawing/2014/main" id="{12A029A5-6E9F-42FD-A1AC-62C53AEEFCFB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3" name="正方形/長方形 212">
                  <a:extLst>
                    <a:ext uri="{FF2B5EF4-FFF2-40B4-BE49-F238E27FC236}">
                      <a16:creationId xmlns:a16="http://schemas.microsoft.com/office/drawing/2014/main" id="{BBE5E45D-A2C6-483C-8EE5-55CEA71648B7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円/楕円 49">
                  <a:extLst>
                    <a:ext uri="{FF2B5EF4-FFF2-40B4-BE49-F238E27FC236}">
                      <a16:creationId xmlns:a16="http://schemas.microsoft.com/office/drawing/2014/main" id="{A8E2E609-2CFE-4868-BC3C-B9A14BBB22DB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円/楕円 50">
                  <a:extLst>
                    <a:ext uri="{FF2B5EF4-FFF2-40B4-BE49-F238E27FC236}">
                      <a16:creationId xmlns:a16="http://schemas.microsoft.com/office/drawing/2014/main" id="{E4807642-43C4-4460-975B-F0877F243BE1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円/楕円 51">
                  <a:extLst>
                    <a:ext uri="{FF2B5EF4-FFF2-40B4-BE49-F238E27FC236}">
                      <a16:creationId xmlns:a16="http://schemas.microsoft.com/office/drawing/2014/main" id="{54DB9863-2D1C-4292-8CC7-FEE3FA700B96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64FC7DDD-B33B-4ADC-BE97-24EACD745963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218" name="二等辺三角形 217">
                    <a:extLst>
                      <a:ext uri="{FF2B5EF4-FFF2-40B4-BE49-F238E27FC236}">
                        <a16:creationId xmlns:a16="http://schemas.microsoft.com/office/drawing/2014/main" id="{7513EF25-39E7-4C8E-8B60-EF0EED1A96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二等辺三角形 218">
                    <a:extLst>
                      <a:ext uri="{FF2B5EF4-FFF2-40B4-BE49-F238E27FC236}">
                        <a16:creationId xmlns:a16="http://schemas.microsoft.com/office/drawing/2014/main" id="{407EC085-AD6D-4022-8690-87E352FF58E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AD0081C6-91C3-4699-B844-47821494341B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96" name="円/楕円 568">
                  <a:extLst>
                    <a:ext uri="{FF2B5EF4-FFF2-40B4-BE49-F238E27FC236}">
                      <a16:creationId xmlns:a16="http://schemas.microsoft.com/office/drawing/2014/main" id="{41A0E2C0-1F06-42EB-881B-A63052ED59A4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14E975B-6F77-4470-AD7B-E54F395EAA7D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76AAD094-6B36-4CA4-8A57-96C5A68509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8" name="円/楕円 591">
                      <a:extLst>
                        <a:ext uri="{FF2B5EF4-FFF2-40B4-BE49-F238E27FC236}">
                          <a16:creationId xmlns:a16="http://schemas.microsoft.com/office/drawing/2014/main" id="{9DA0F2D7-1897-4F0A-A266-72EAF41AA9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9" name="円/楕円 592">
                      <a:extLst>
                        <a:ext uri="{FF2B5EF4-FFF2-40B4-BE49-F238E27FC236}">
                          <a16:creationId xmlns:a16="http://schemas.microsoft.com/office/drawing/2014/main" id="{4C3FF6B5-2CE6-4A5A-B515-5982B2231C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EB17B465-A63A-4388-845E-BF44C9DC158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6" name="円/楕円 589">
                      <a:extLst>
                        <a:ext uri="{FF2B5EF4-FFF2-40B4-BE49-F238E27FC236}">
                          <a16:creationId xmlns:a16="http://schemas.microsoft.com/office/drawing/2014/main" id="{AEA3F319-E893-492A-ADA5-51951718DF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7" name="円/楕円 590">
                      <a:extLst>
                        <a:ext uri="{FF2B5EF4-FFF2-40B4-BE49-F238E27FC236}">
                          <a16:creationId xmlns:a16="http://schemas.microsoft.com/office/drawing/2014/main" id="{5D40156D-553D-43B1-940E-30AF7BB1DC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5" name="円/楕円 588">
                    <a:extLst>
                      <a:ext uri="{FF2B5EF4-FFF2-40B4-BE49-F238E27FC236}">
                        <a16:creationId xmlns:a16="http://schemas.microsoft.com/office/drawing/2014/main" id="{DF498C7B-F7D3-4270-978B-5F09951F930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9FCED5AF-FA5E-48A2-AA87-8D59CBCB4622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9" name="月 198">
                  <a:extLst>
                    <a:ext uri="{FF2B5EF4-FFF2-40B4-BE49-F238E27FC236}">
                      <a16:creationId xmlns:a16="http://schemas.microsoft.com/office/drawing/2014/main" id="{2DFBB9ED-5385-430F-9EEF-38399A258347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E086CDCF-986E-4C2B-AFD9-D5E30D7B13B0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CB0ADB92-94C3-4FC7-ACA3-9F4FA618E6D0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2" name="円/楕円 576">
                  <a:extLst>
                    <a:ext uri="{FF2B5EF4-FFF2-40B4-BE49-F238E27FC236}">
                      <a16:creationId xmlns:a16="http://schemas.microsoft.com/office/drawing/2014/main" id="{DE29807A-0273-4F57-AB3C-1D02782BD81E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81" name="円/楕円 27">
              <a:extLst>
                <a:ext uri="{FF2B5EF4-FFF2-40B4-BE49-F238E27FC236}">
                  <a16:creationId xmlns:a16="http://schemas.microsoft.com/office/drawing/2014/main" id="{06F777AE-A27B-4B68-8DB4-65889AFBFBB9}"/>
                </a:ext>
              </a:extLst>
            </p:cNvPr>
            <p:cNvSpPr/>
            <p:nvPr/>
          </p:nvSpPr>
          <p:spPr>
            <a:xfrm rot="10800000">
              <a:off x="1150877" y="4654653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9AD54040-B57A-472C-99E9-BFA2162837BA}"/>
                </a:ext>
              </a:extLst>
            </p:cNvPr>
            <p:cNvSpPr/>
            <p:nvPr/>
          </p:nvSpPr>
          <p:spPr>
            <a:xfrm>
              <a:off x="929186" y="4122197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E9BD0AF0-7F0C-44E0-B070-5DA8A25579F7}"/>
                </a:ext>
              </a:extLst>
            </p:cNvPr>
            <p:cNvSpPr/>
            <p:nvPr/>
          </p:nvSpPr>
          <p:spPr>
            <a:xfrm flipH="1">
              <a:off x="1567756" y="4122197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352CDBF3-D819-4C86-A2CD-8E45011D5725}"/>
                </a:ext>
              </a:extLst>
            </p:cNvPr>
            <p:cNvSpPr/>
            <p:nvPr/>
          </p:nvSpPr>
          <p:spPr>
            <a:xfrm rot="18900000" flipV="1">
              <a:off x="1306306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ED24548-B2CB-44AA-84B2-F38A36A04A57}"/>
                </a:ext>
              </a:extLst>
            </p:cNvPr>
            <p:cNvGrpSpPr/>
            <p:nvPr/>
          </p:nvGrpSpPr>
          <p:grpSpPr>
            <a:xfrm>
              <a:off x="83756" y="3659278"/>
              <a:ext cx="2482841" cy="1527908"/>
              <a:chOff x="779684" y="1152522"/>
              <a:chExt cx="2482841" cy="1527908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C0305EE-1F2B-4491-A06D-79984D061828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91" name="フリーフォーム 188">
                  <a:extLst>
                    <a:ext uri="{FF2B5EF4-FFF2-40B4-BE49-F238E27FC236}">
                      <a16:creationId xmlns:a16="http://schemas.microsoft.com/office/drawing/2014/main" id="{B22B2D93-28A6-4B5F-BF72-BF985C51D394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台形 191">
                  <a:extLst>
                    <a:ext uri="{FF2B5EF4-FFF2-40B4-BE49-F238E27FC236}">
                      <a16:creationId xmlns:a16="http://schemas.microsoft.com/office/drawing/2014/main" id="{9A85541C-8412-44D2-A039-B519A7F2A2FE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3" name="フリーフォーム 190">
                  <a:extLst>
                    <a:ext uri="{FF2B5EF4-FFF2-40B4-BE49-F238E27FC236}">
                      <a16:creationId xmlns:a16="http://schemas.microsoft.com/office/drawing/2014/main" id="{B393B234-A767-44D6-A3D1-E9DC8D527688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4C0FE243-CF9A-47F3-8660-76B467D52F27}"/>
                  </a:ext>
                </a:extLst>
              </p:cNvPr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88" name="フリーフォーム 200">
                  <a:extLst>
                    <a:ext uri="{FF2B5EF4-FFF2-40B4-BE49-F238E27FC236}">
                      <a16:creationId xmlns:a16="http://schemas.microsoft.com/office/drawing/2014/main" id="{CB7B82A4-4800-4C50-8F23-1CD0EF79F156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A3908579-FE6D-47AA-940A-0D3091295C4A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0" name="フリーフォーム 202">
                  <a:extLst>
                    <a:ext uri="{FF2B5EF4-FFF2-40B4-BE49-F238E27FC236}">
                      <a16:creationId xmlns:a16="http://schemas.microsoft.com/office/drawing/2014/main" id="{1A45C725-91EA-4B04-B0DF-A587BFFF2D9F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1FCF6F56-4C42-48C9-896D-CA7949C616F9}"/>
              </a:ext>
            </a:extLst>
          </p:cNvPr>
          <p:cNvGrpSpPr/>
          <p:nvPr/>
        </p:nvGrpSpPr>
        <p:grpSpPr>
          <a:xfrm>
            <a:off x="2304593" y="2729024"/>
            <a:ext cx="1604100" cy="1640220"/>
            <a:chOff x="1898667" y="3464890"/>
            <a:chExt cx="2504757" cy="2561156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774B428-E3B8-4455-8197-8C161C2D90EA}"/>
                </a:ext>
              </a:extLst>
            </p:cNvPr>
            <p:cNvGrpSpPr/>
            <p:nvPr/>
          </p:nvGrpSpPr>
          <p:grpSpPr>
            <a:xfrm>
              <a:off x="2425590" y="3486636"/>
              <a:ext cx="1445730" cy="2539410"/>
              <a:chOff x="2252903" y="1729899"/>
              <a:chExt cx="1445730" cy="2539410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3DE22422-E45F-4BDD-92DD-47E2791A0ABE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259" name="片側の 2 つの角を丸めた四角形 26">
                  <a:extLst>
                    <a:ext uri="{FF2B5EF4-FFF2-40B4-BE49-F238E27FC236}">
                      <a16:creationId xmlns:a16="http://schemas.microsoft.com/office/drawing/2014/main" id="{83235DB6-A5F2-4056-8391-CDB9C0338452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69527396-A0EF-4320-8DE4-F3A507017889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1669D6-9875-49C2-8ADB-948C45A7143E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064078D-EB19-42CD-999F-AC703B0DAEA0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E963D89-B730-4282-92C0-02DF8A49D688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B4E2021B-BC0A-4B6E-B668-64BDA78FB2CF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C300D9EE-9FF0-4DDF-9BB3-AD2AB401220E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249" name="グループ化 248">
                      <a:extLst>
                        <a:ext uri="{FF2B5EF4-FFF2-40B4-BE49-F238E27FC236}">
                          <a16:creationId xmlns:a16="http://schemas.microsoft.com/office/drawing/2014/main" id="{033CAE54-6BE0-4EAB-9CE0-241B43E4A0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252" name="グループ化 251">
                        <a:extLst>
                          <a:ext uri="{FF2B5EF4-FFF2-40B4-BE49-F238E27FC236}">
                            <a16:creationId xmlns:a16="http://schemas.microsoft.com/office/drawing/2014/main" id="{69D93E08-4E8C-43E8-B755-A418ABE5880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57" name="円/楕円 437">
                          <a:extLst>
                            <a:ext uri="{FF2B5EF4-FFF2-40B4-BE49-F238E27FC236}">
                              <a16:creationId xmlns:a16="http://schemas.microsoft.com/office/drawing/2014/main" id="{00782228-5461-4CA5-8A30-A639BFABDA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258" name="円/楕円 438">
                          <a:extLst>
                            <a:ext uri="{FF2B5EF4-FFF2-40B4-BE49-F238E27FC236}">
                              <a16:creationId xmlns:a16="http://schemas.microsoft.com/office/drawing/2014/main" id="{928ED6B2-15C8-4C98-9459-F18BAF658C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253" name="グループ化 252">
                        <a:extLst>
                          <a:ext uri="{FF2B5EF4-FFF2-40B4-BE49-F238E27FC236}">
                            <a16:creationId xmlns:a16="http://schemas.microsoft.com/office/drawing/2014/main" id="{EFC38454-6DB0-473D-B57B-20A15B4A3DD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55" name="円/楕円 435">
                          <a:extLst>
                            <a:ext uri="{FF2B5EF4-FFF2-40B4-BE49-F238E27FC236}">
                              <a16:creationId xmlns:a16="http://schemas.microsoft.com/office/drawing/2014/main" id="{2DD7BE2D-43BC-41AC-85EB-F6A4522CA6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256" name="円/楕円 436">
                          <a:extLst>
                            <a:ext uri="{FF2B5EF4-FFF2-40B4-BE49-F238E27FC236}">
                              <a16:creationId xmlns:a16="http://schemas.microsoft.com/office/drawing/2014/main" id="{DBF8EF84-6B19-4874-91E0-E5506114F3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254" name="円/楕円 291">
                        <a:extLst>
                          <a:ext uri="{FF2B5EF4-FFF2-40B4-BE49-F238E27FC236}">
                            <a16:creationId xmlns:a16="http://schemas.microsoft.com/office/drawing/2014/main" id="{6BE074AC-2FB0-4B65-BB86-D1689E7F01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50" name="円/楕円 428">
                      <a:extLst>
                        <a:ext uri="{FF2B5EF4-FFF2-40B4-BE49-F238E27FC236}">
                          <a16:creationId xmlns:a16="http://schemas.microsoft.com/office/drawing/2014/main" id="{2133AF25-DDCA-4DD9-9E5C-04D5C18819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51" name="フリーフォーム 429">
                      <a:extLst>
                        <a:ext uri="{FF2B5EF4-FFF2-40B4-BE49-F238E27FC236}">
                          <a16:creationId xmlns:a16="http://schemas.microsoft.com/office/drawing/2014/main" id="{7E4422B6-5FD3-40E8-8D3B-E4F5950CD3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B4B96634-AF7B-469F-BA21-57625507988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CE6A8493-FDC7-4F15-A1C8-29F395B3A94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F7BB48BB-71B6-47DD-9B35-4C84671558C8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47" name="円/楕円 27">
                      <a:extLst>
                        <a:ext uri="{FF2B5EF4-FFF2-40B4-BE49-F238E27FC236}">
                          <a16:creationId xmlns:a16="http://schemas.microsoft.com/office/drawing/2014/main" id="{FC568984-CBFB-4935-A59B-E809487D0712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円/楕円 27">
                      <a:extLst>
                        <a:ext uri="{FF2B5EF4-FFF2-40B4-BE49-F238E27FC236}">
                          <a16:creationId xmlns:a16="http://schemas.microsoft.com/office/drawing/2014/main" id="{1567B845-6EE3-4135-B458-8E9A28A3C603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D3ACDB87-523D-4560-8860-1FCE773E6E6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45" name="円/楕円 27">
                      <a:extLst>
                        <a:ext uri="{FF2B5EF4-FFF2-40B4-BE49-F238E27FC236}">
                          <a16:creationId xmlns:a16="http://schemas.microsoft.com/office/drawing/2014/main" id="{92F4B50A-1FB3-4A49-ADCB-0E2D37D8BE2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6" name="円/楕円 27">
                      <a:extLst>
                        <a:ext uri="{FF2B5EF4-FFF2-40B4-BE49-F238E27FC236}">
                          <a16:creationId xmlns:a16="http://schemas.microsoft.com/office/drawing/2014/main" id="{EC1505C0-AAC5-42FC-83D2-FBE53A9CA494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C9740A14-FEE3-46AA-A7AF-0230FF446F07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0DEB04F6-6C0C-4A9B-8FF4-5436AB0004CF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7BB859D3-CCDC-468A-8D53-26C6EDCDD869}"/>
                </a:ext>
              </a:extLst>
            </p:cNvPr>
            <p:cNvSpPr/>
            <p:nvPr/>
          </p:nvSpPr>
          <p:spPr>
            <a:xfrm flipH="1">
              <a:off x="3371812" y="4149547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9174F4CD-9BCF-4013-9D5C-51AC44A81B09}"/>
                </a:ext>
              </a:extLst>
            </p:cNvPr>
            <p:cNvSpPr/>
            <p:nvPr/>
          </p:nvSpPr>
          <p:spPr>
            <a:xfrm>
              <a:off x="2848159" y="4149547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24" name="円/楕円 27">
              <a:extLst>
                <a:ext uri="{FF2B5EF4-FFF2-40B4-BE49-F238E27FC236}">
                  <a16:creationId xmlns:a16="http://schemas.microsoft.com/office/drawing/2014/main" id="{814FAFA4-C03B-46FA-B22F-543A0ADE2E52}"/>
                </a:ext>
              </a:extLst>
            </p:cNvPr>
            <p:cNvSpPr/>
            <p:nvPr/>
          </p:nvSpPr>
          <p:spPr>
            <a:xfrm rot="10800000">
              <a:off x="2992377" y="4654653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DACD8D2C-0397-489E-8421-A0752CA3C36F}"/>
                </a:ext>
              </a:extLst>
            </p:cNvPr>
            <p:cNvSpPr/>
            <p:nvPr/>
          </p:nvSpPr>
          <p:spPr>
            <a:xfrm rot="18900000" flipV="1">
              <a:off x="3116057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13F3BBCB-64A6-4462-A8E2-CC7AEBF1D5FE}"/>
                </a:ext>
              </a:extLst>
            </p:cNvPr>
            <p:cNvGrpSpPr/>
            <p:nvPr/>
          </p:nvGrpSpPr>
          <p:grpSpPr>
            <a:xfrm>
              <a:off x="1898667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FD531008-276E-4BDE-B2B2-D50413F00168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232" name="フリーフォーム 188">
                  <a:extLst>
                    <a:ext uri="{FF2B5EF4-FFF2-40B4-BE49-F238E27FC236}">
                      <a16:creationId xmlns:a16="http://schemas.microsoft.com/office/drawing/2014/main" id="{EDCF6C8D-B212-4869-B10C-B8A2C482BDF9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3" name="台形 232">
                  <a:extLst>
                    <a:ext uri="{FF2B5EF4-FFF2-40B4-BE49-F238E27FC236}">
                      <a16:creationId xmlns:a16="http://schemas.microsoft.com/office/drawing/2014/main" id="{07193D98-2F65-4A27-9B17-DA0D865836B3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4" name="フリーフォーム 190">
                  <a:extLst>
                    <a:ext uri="{FF2B5EF4-FFF2-40B4-BE49-F238E27FC236}">
                      <a16:creationId xmlns:a16="http://schemas.microsoft.com/office/drawing/2014/main" id="{43E07B35-D0DD-4F01-ABA8-D31762EAD944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5F693856-78D8-4CCC-B484-49A09FE83850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229" name="フリーフォーム 200">
                  <a:extLst>
                    <a:ext uri="{FF2B5EF4-FFF2-40B4-BE49-F238E27FC236}">
                      <a16:creationId xmlns:a16="http://schemas.microsoft.com/office/drawing/2014/main" id="{D6244953-977D-48AE-8F6C-A5E7654C87AC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台形 229">
                  <a:extLst>
                    <a:ext uri="{FF2B5EF4-FFF2-40B4-BE49-F238E27FC236}">
                      <a16:creationId xmlns:a16="http://schemas.microsoft.com/office/drawing/2014/main" id="{40B10556-44E8-4578-9C8C-C276207DD4A3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フリーフォーム 202">
                  <a:extLst>
                    <a:ext uri="{FF2B5EF4-FFF2-40B4-BE49-F238E27FC236}">
                      <a16:creationId xmlns:a16="http://schemas.microsoft.com/office/drawing/2014/main" id="{7FCB3A55-DCF4-4EC3-9449-CED80938E717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ADBB5C46-FD51-426B-A275-97A0898796AA}"/>
              </a:ext>
            </a:extLst>
          </p:cNvPr>
          <p:cNvGrpSpPr/>
          <p:nvPr/>
        </p:nvGrpSpPr>
        <p:grpSpPr>
          <a:xfrm>
            <a:off x="4150423" y="2706039"/>
            <a:ext cx="1604102" cy="1663205"/>
            <a:chOff x="3701913" y="3429000"/>
            <a:chExt cx="2504757" cy="2597046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ECA74EBB-7BE0-4DA0-BFFC-1AA0CBC53321}"/>
                </a:ext>
              </a:extLst>
            </p:cNvPr>
            <p:cNvGrpSpPr/>
            <p:nvPr/>
          </p:nvGrpSpPr>
          <p:grpSpPr>
            <a:xfrm>
              <a:off x="4230135" y="3429000"/>
              <a:ext cx="1445730" cy="2597046"/>
              <a:chOff x="4057448" y="1672263"/>
              <a:chExt cx="1445730" cy="2597046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684A4E47-9DF2-457D-AA7D-F95969251A20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BFAF499-7BD1-4FDB-8D98-02B1B5A1138A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6" name="片側の 2 つの角を丸めた四角形 33">
                  <a:extLst>
                    <a:ext uri="{FF2B5EF4-FFF2-40B4-BE49-F238E27FC236}">
                      <a16:creationId xmlns:a16="http://schemas.microsoft.com/office/drawing/2014/main" id="{7C329410-2B01-4BBB-AD2E-EB6BE2F810CE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4E53D221-55B5-4D05-B317-6F204F3C4694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8" name="台形 38">
                  <a:extLst>
                    <a:ext uri="{FF2B5EF4-FFF2-40B4-BE49-F238E27FC236}">
                      <a16:creationId xmlns:a16="http://schemas.microsoft.com/office/drawing/2014/main" id="{92D5507C-DFCB-47E4-9EED-2D1054BFA025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5D58F38F-0348-45FF-ABF5-9BBAA393DCED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278" name="雲 391">
                  <a:extLst>
                    <a:ext uri="{FF2B5EF4-FFF2-40B4-BE49-F238E27FC236}">
                      <a16:creationId xmlns:a16="http://schemas.microsoft.com/office/drawing/2014/main" id="{30F48A7F-8691-491C-AEF6-37FD96C6FD08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37E9078C-F97B-4F33-982F-9526996B4070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463910DA-0CD1-40A0-87BE-A57E9A51B40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3" name="円/楕円 465">
                      <a:extLst>
                        <a:ext uri="{FF2B5EF4-FFF2-40B4-BE49-F238E27FC236}">
                          <a16:creationId xmlns:a16="http://schemas.microsoft.com/office/drawing/2014/main" id="{AA324AA6-08C1-4A7D-A692-A107008500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円/楕円 466">
                      <a:extLst>
                        <a:ext uri="{FF2B5EF4-FFF2-40B4-BE49-F238E27FC236}">
                          <a16:creationId xmlns:a16="http://schemas.microsoft.com/office/drawing/2014/main" id="{BE22DDF2-69F1-453E-9DA2-B9EEB9B85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B6AD48E9-9D21-4148-BB53-3F44372B9E2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1" name="円/楕円 463">
                      <a:extLst>
                        <a:ext uri="{FF2B5EF4-FFF2-40B4-BE49-F238E27FC236}">
                          <a16:creationId xmlns:a16="http://schemas.microsoft.com/office/drawing/2014/main" id="{C0F5FA39-19FF-4C8C-8672-D51C85CB4B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2" name="円/楕円 464">
                      <a:extLst>
                        <a:ext uri="{FF2B5EF4-FFF2-40B4-BE49-F238E27FC236}">
                          <a16:creationId xmlns:a16="http://schemas.microsoft.com/office/drawing/2014/main" id="{0EF366D4-0C7E-4523-BD24-1524ECE351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0" name="円/楕円 462">
                    <a:extLst>
                      <a:ext uri="{FF2B5EF4-FFF2-40B4-BE49-F238E27FC236}">
                        <a16:creationId xmlns:a16="http://schemas.microsoft.com/office/drawing/2014/main" id="{3995F00D-2E00-4E58-892A-838CDE561CA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80" name="円/楕円 456">
                  <a:extLst>
                    <a:ext uri="{FF2B5EF4-FFF2-40B4-BE49-F238E27FC236}">
                      <a16:creationId xmlns:a16="http://schemas.microsoft.com/office/drawing/2014/main" id="{417E10C5-621A-492E-A108-0CC160E3EEEA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1" name="円/楕円 457">
                  <a:extLst>
                    <a:ext uri="{FF2B5EF4-FFF2-40B4-BE49-F238E27FC236}">
                      <a16:creationId xmlns:a16="http://schemas.microsoft.com/office/drawing/2014/main" id="{3DC6A538-A6D9-4F59-B18F-0C1ADB71707A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2" name="円/楕円 458">
                  <a:extLst>
                    <a:ext uri="{FF2B5EF4-FFF2-40B4-BE49-F238E27FC236}">
                      <a16:creationId xmlns:a16="http://schemas.microsoft.com/office/drawing/2014/main" id="{6DF2C339-7103-4BB4-9681-1FD4B99982D7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3" name="円/楕円 459">
                  <a:extLst>
                    <a:ext uri="{FF2B5EF4-FFF2-40B4-BE49-F238E27FC236}">
                      <a16:creationId xmlns:a16="http://schemas.microsoft.com/office/drawing/2014/main" id="{23209350-A7A6-4E80-932D-982E3B477BB5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4" name="雲 283">
                  <a:extLst>
                    <a:ext uri="{FF2B5EF4-FFF2-40B4-BE49-F238E27FC236}">
                      <a16:creationId xmlns:a16="http://schemas.microsoft.com/office/drawing/2014/main" id="{7C9C252B-888A-4C56-8DA4-96217C2B4959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5" name="円/楕円 449">
                  <a:extLst>
                    <a:ext uri="{FF2B5EF4-FFF2-40B4-BE49-F238E27FC236}">
                      <a16:creationId xmlns:a16="http://schemas.microsoft.com/office/drawing/2014/main" id="{9C349C10-0AAC-4DAD-B5FE-C5E2CE62BBC5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6" name="アーチ 285">
                  <a:extLst>
                    <a:ext uri="{FF2B5EF4-FFF2-40B4-BE49-F238E27FC236}">
                      <a16:creationId xmlns:a16="http://schemas.microsoft.com/office/drawing/2014/main" id="{6263D386-B5E2-4D0B-812A-BD4CDFD0FE5E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7" name="アーチ 286">
                  <a:extLst>
                    <a:ext uri="{FF2B5EF4-FFF2-40B4-BE49-F238E27FC236}">
                      <a16:creationId xmlns:a16="http://schemas.microsoft.com/office/drawing/2014/main" id="{C2F427DE-3979-4EDE-9D4D-C4B2BD98F5E1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65" name="円/楕円 27">
              <a:extLst>
                <a:ext uri="{FF2B5EF4-FFF2-40B4-BE49-F238E27FC236}">
                  <a16:creationId xmlns:a16="http://schemas.microsoft.com/office/drawing/2014/main" id="{01F7AA70-2A0C-453D-A47C-7B9F4AFBD031}"/>
                </a:ext>
              </a:extLst>
            </p:cNvPr>
            <p:cNvSpPr/>
            <p:nvPr/>
          </p:nvSpPr>
          <p:spPr>
            <a:xfrm rot="10800000">
              <a:off x="4771619" y="4667547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9D89D0F-489C-4108-AE65-9166D4474F63}"/>
                </a:ext>
              </a:extLst>
            </p:cNvPr>
            <p:cNvSpPr/>
            <p:nvPr/>
          </p:nvSpPr>
          <p:spPr>
            <a:xfrm rot="18900000" flipV="1">
              <a:off x="4935331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E5463D1A-287E-4034-8188-6D59DF840F70}"/>
                </a:ext>
              </a:extLst>
            </p:cNvPr>
            <p:cNvGrpSpPr/>
            <p:nvPr/>
          </p:nvGrpSpPr>
          <p:grpSpPr>
            <a:xfrm>
              <a:off x="3701913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B1805D00-7FB1-4F61-A336-82E9C1F4484C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273" name="フリーフォーム 188">
                  <a:extLst>
                    <a:ext uri="{FF2B5EF4-FFF2-40B4-BE49-F238E27FC236}">
                      <a16:creationId xmlns:a16="http://schemas.microsoft.com/office/drawing/2014/main" id="{178619C4-D523-4403-A7B7-89D40F0DB283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4" name="台形 273">
                  <a:extLst>
                    <a:ext uri="{FF2B5EF4-FFF2-40B4-BE49-F238E27FC236}">
                      <a16:creationId xmlns:a16="http://schemas.microsoft.com/office/drawing/2014/main" id="{70BE53E8-10BF-4C73-9CDE-C73D2F84D473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5" name="フリーフォーム 190">
                  <a:extLst>
                    <a:ext uri="{FF2B5EF4-FFF2-40B4-BE49-F238E27FC236}">
                      <a16:creationId xmlns:a16="http://schemas.microsoft.com/office/drawing/2014/main" id="{0A6180DC-2BAF-4D2D-A14D-261B8B27C1AB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5781FDD2-1CF9-447C-9ED5-6D18A8E48CE3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270" name="フリーフォーム 200">
                  <a:extLst>
                    <a:ext uri="{FF2B5EF4-FFF2-40B4-BE49-F238E27FC236}">
                      <a16:creationId xmlns:a16="http://schemas.microsoft.com/office/drawing/2014/main" id="{AA05F2A1-EBB9-43DE-B8E0-8B0CEF79F835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240F9BA4-1858-42AB-9D4D-A2E2123C8E6A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2" name="フリーフォーム 202">
                  <a:extLst>
                    <a:ext uri="{FF2B5EF4-FFF2-40B4-BE49-F238E27FC236}">
                      <a16:creationId xmlns:a16="http://schemas.microsoft.com/office/drawing/2014/main" id="{A076EFF6-BDA2-4A6E-B822-9925EDD0ADEB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F281B6F0-D1A3-4795-93B2-AB8388997E99}"/>
              </a:ext>
            </a:extLst>
          </p:cNvPr>
          <p:cNvGrpSpPr/>
          <p:nvPr/>
        </p:nvGrpSpPr>
        <p:grpSpPr>
          <a:xfrm>
            <a:off x="6012883" y="2706040"/>
            <a:ext cx="1604101" cy="1663205"/>
            <a:chOff x="5468800" y="3429000"/>
            <a:chExt cx="2504757" cy="2597047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FEB95186-F083-4B3C-8124-A7E221CAE478}"/>
                </a:ext>
              </a:extLst>
            </p:cNvPr>
            <p:cNvGrpSpPr/>
            <p:nvPr/>
          </p:nvGrpSpPr>
          <p:grpSpPr>
            <a:xfrm>
              <a:off x="5920481" y="3429000"/>
              <a:ext cx="1594102" cy="2597047"/>
              <a:chOff x="5747794" y="1672263"/>
              <a:chExt cx="1594102" cy="2597047"/>
            </a:xfrm>
          </p:grpSpPr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7EE3342D-675D-4471-86E3-4D379563B69D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964BADE3-2EC8-4268-BE74-95B76C8BE787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70809A7-34C1-4AC4-9CEA-7B720E2A1C81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CA466BC-9525-42F1-BD64-CD204A608222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D9422F94-3453-41CA-90C7-0DA14165EE37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317" name="星 24 468">
                  <a:extLst>
                    <a:ext uri="{FF2B5EF4-FFF2-40B4-BE49-F238E27FC236}">
                      <a16:creationId xmlns:a16="http://schemas.microsoft.com/office/drawing/2014/main" id="{8EAEB59F-AB39-4AD2-872B-4FA91A06789F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20421775-50ED-490C-B065-CD93EBE6AC10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1C518C62-4223-45CD-810E-3DF63CE963D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6" name="円/楕円 489">
                      <a:extLst>
                        <a:ext uri="{FF2B5EF4-FFF2-40B4-BE49-F238E27FC236}">
                          <a16:creationId xmlns:a16="http://schemas.microsoft.com/office/drawing/2014/main" id="{CE99C64A-712A-4ADA-BEEC-3DC7DCBD07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円/楕円 490">
                      <a:extLst>
                        <a:ext uri="{FF2B5EF4-FFF2-40B4-BE49-F238E27FC236}">
                          <a16:creationId xmlns:a16="http://schemas.microsoft.com/office/drawing/2014/main" id="{BB5F78C0-19B7-4B43-BCBA-C735A2236E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2" name="グループ化 321">
                    <a:extLst>
                      <a:ext uri="{FF2B5EF4-FFF2-40B4-BE49-F238E27FC236}">
                        <a16:creationId xmlns:a16="http://schemas.microsoft.com/office/drawing/2014/main" id="{D0EDC61A-7353-4863-A9B8-8CE457140C2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4" name="円/楕円 487">
                      <a:extLst>
                        <a:ext uri="{FF2B5EF4-FFF2-40B4-BE49-F238E27FC236}">
                          <a16:creationId xmlns:a16="http://schemas.microsoft.com/office/drawing/2014/main" id="{0D492758-DB58-42B5-BD89-CE23BFC763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5" name="円/楕円 488">
                      <a:extLst>
                        <a:ext uri="{FF2B5EF4-FFF2-40B4-BE49-F238E27FC236}">
                          <a16:creationId xmlns:a16="http://schemas.microsoft.com/office/drawing/2014/main" id="{063A9267-2D85-427B-88BA-42488966A8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3" name="円/楕円 486">
                    <a:extLst>
                      <a:ext uri="{FF2B5EF4-FFF2-40B4-BE49-F238E27FC236}">
                        <a16:creationId xmlns:a16="http://schemas.microsoft.com/office/drawing/2014/main" id="{0D7354F8-FE1F-4A96-B71C-62D9D1E0C08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19" name="円/楕円 472">
                  <a:extLst>
                    <a:ext uri="{FF2B5EF4-FFF2-40B4-BE49-F238E27FC236}">
                      <a16:creationId xmlns:a16="http://schemas.microsoft.com/office/drawing/2014/main" id="{54F98722-6A27-4A9E-80CA-3030E0B24A66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0" name="円/楕円 473">
                  <a:extLst>
                    <a:ext uri="{FF2B5EF4-FFF2-40B4-BE49-F238E27FC236}">
                      <a16:creationId xmlns:a16="http://schemas.microsoft.com/office/drawing/2014/main" id="{461BD0C1-2F99-4604-95A2-779CA34B4DEF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301" name="円/楕円 27">
              <a:extLst>
                <a:ext uri="{FF2B5EF4-FFF2-40B4-BE49-F238E27FC236}">
                  <a16:creationId xmlns:a16="http://schemas.microsoft.com/office/drawing/2014/main" id="{808AC8DF-EE56-48B4-B7D0-4CB99192BF49}"/>
                </a:ext>
              </a:extLst>
            </p:cNvPr>
            <p:cNvSpPr/>
            <p:nvPr/>
          </p:nvSpPr>
          <p:spPr>
            <a:xfrm rot="10800000">
              <a:off x="6547203" y="4654041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50FF405-6EE9-4A85-B127-CDE3D13A1FB6}"/>
                </a:ext>
              </a:extLst>
            </p:cNvPr>
            <p:cNvSpPr/>
            <p:nvPr/>
          </p:nvSpPr>
          <p:spPr>
            <a:xfrm>
              <a:off x="6639059" y="4312141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253FD745-747B-4277-AC66-62DFFAE3DADD}"/>
                </a:ext>
              </a:extLst>
            </p:cNvPr>
            <p:cNvSpPr/>
            <p:nvPr/>
          </p:nvSpPr>
          <p:spPr>
            <a:xfrm>
              <a:off x="6321305" y="4245938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69743DF5-4219-4E21-AA9D-6C2F312C3FED}"/>
                </a:ext>
              </a:extLst>
            </p:cNvPr>
            <p:cNvSpPr/>
            <p:nvPr/>
          </p:nvSpPr>
          <p:spPr>
            <a:xfrm flipH="1">
              <a:off x="6959875" y="4245938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CC466B56-FD93-443F-8400-2C0A0605CFC9}"/>
                </a:ext>
              </a:extLst>
            </p:cNvPr>
            <p:cNvSpPr/>
            <p:nvPr/>
          </p:nvSpPr>
          <p:spPr>
            <a:xfrm rot="18900000" flipV="1">
              <a:off x="6745082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AF580FF9-7A23-4F98-B45B-2D8D18AFA51C}"/>
                </a:ext>
              </a:extLst>
            </p:cNvPr>
            <p:cNvGrpSpPr/>
            <p:nvPr/>
          </p:nvGrpSpPr>
          <p:grpSpPr>
            <a:xfrm>
              <a:off x="5468800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4B6C305F-1900-473F-8B7D-EBFBD3241AEB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12" name="フリーフォーム 188">
                  <a:extLst>
                    <a:ext uri="{FF2B5EF4-FFF2-40B4-BE49-F238E27FC236}">
                      <a16:creationId xmlns:a16="http://schemas.microsoft.com/office/drawing/2014/main" id="{7C8E4DE3-2AE8-47BD-9649-34BCCFAA7551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台形 312">
                  <a:extLst>
                    <a:ext uri="{FF2B5EF4-FFF2-40B4-BE49-F238E27FC236}">
                      <a16:creationId xmlns:a16="http://schemas.microsoft.com/office/drawing/2014/main" id="{963610B5-DED4-45AA-A7BC-B55373A37C42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4" name="フリーフォーム 190">
                  <a:extLst>
                    <a:ext uri="{FF2B5EF4-FFF2-40B4-BE49-F238E27FC236}">
                      <a16:creationId xmlns:a16="http://schemas.microsoft.com/office/drawing/2014/main" id="{BF666E28-72A6-4E39-A9B1-AECE12D5C2D7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FA6EAA7A-E4E0-447E-BF4A-117B12F1250E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309" name="フリーフォーム 200">
                  <a:extLst>
                    <a:ext uri="{FF2B5EF4-FFF2-40B4-BE49-F238E27FC236}">
                      <a16:creationId xmlns:a16="http://schemas.microsoft.com/office/drawing/2014/main" id="{D2AB6F49-5B62-4FB4-9C72-72F2A475C600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7338FDF0-A616-452D-B28C-4FAFD4DBEBFF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1" name="フリーフォーム 202">
                  <a:extLst>
                    <a:ext uri="{FF2B5EF4-FFF2-40B4-BE49-F238E27FC236}">
                      <a16:creationId xmlns:a16="http://schemas.microsoft.com/office/drawing/2014/main" id="{AE0B7B82-904D-4778-BF76-F4383A20670C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282B0995-FD88-4D8B-81B8-0470945B3C44}"/>
              </a:ext>
            </a:extLst>
          </p:cNvPr>
          <p:cNvGrpSpPr/>
          <p:nvPr/>
        </p:nvGrpSpPr>
        <p:grpSpPr>
          <a:xfrm>
            <a:off x="7894028" y="2729024"/>
            <a:ext cx="1604100" cy="1640220"/>
            <a:chOff x="7316650" y="3464890"/>
            <a:chExt cx="2504757" cy="2561156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3461B87C-58A7-4232-B1C9-7FA7430A23A9}"/>
                </a:ext>
              </a:extLst>
            </p:cNvPr>
            <p:cNvGrpSpPr/>
            <p:nvPr/>
          </p:nvGrpSpPr>
          <p:grpSpPr>
            <a:xfrm>
              <a:off x="7845002" y="3465096"/>
              <a:ext cx="1445730" cy="2560950"/>
              <a:chOff x="7672315" y="1708359"/>
              <a:chExt cx="1445730" cy="2560950"/>
            </a:xfrm>
          </p:grpSpPr>
          <p:sp>
            <p:nvSpPr>
              <p:cNvPr id="346" name="正方形/長方形 45">
                <a:extLst>
                  <a:ext uri="{FF2B5EF4-FFF2-40B4-BE49-F238E27FC236}">
                    <a16:creationId xmlns:a16="http://schemas.microsoft.com/office/drawing/2014/main" id="{F91668E0-6FCF-4EBA-AFC9-B79A69F7624E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F51BF84C-3FEB-4484-9F6B-9E7424F4C97C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365" name="片側の 2 つの角を丸めた四角形 4">
                  <a:extLst>
                    <a:ext uri="{FF2B5EF4-FFF2-40B4-BE49-F238E27FC236}">
                      <a16:creationId xmlns:a16="http://schemas.microsoft.com/office/drawing/2014/main" id="{939777A2-26ED-43A5-9118-4D5B47E539B0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6" name="正方形/長方形 365">
                  <a:extLst>
                    <a:ext uri="{FF2B5EF4-FFF2-40B4-BE49-F238E27FC236}">
                      <a16:creationId xmlns:a16="http://schemas.microsoft.com/office/drawing/2014/main" id="{3F295AC1-02EF-4E90-ADAE-9F074532819A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9A650BE-FF20-4402-AF79-60AC8BB8FAB8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A144DC7-DC0F-4723-8ACF-9D14C8A79AD5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B657C140-2FB1-478B-90A6-3CDC79F56657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0" name="台形 23">
                  <a:extLst>
                    <a:ext uri="{FF2B5EF4-FFF2-40B4-BE49-F238E27FC236}">
                      <a16:creationId xmlns:a16="http://schemas.microsoft.com/office/drawing/2014/main" id="{58348AC4-A8C4-494D-A622-54DC29A041CC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9FE3B1D-1E5B-4D15-8D1B-7EB21A09A071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F00EC62A-C642-41A1-9233-BE9302C33B7E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EC38BA04-AE22-4648-8EF0-F219DFA6F5A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3" name="円/楕円 620">
                      <a:extLst>
                        <a:ext uri="{FF2B5EF4-FFF2-40B4-BE49-F238E27FC236}">
                          <a16:creationId xmlns:a16="http://schemas.microsoft.com/office/drawing/2014/main" id="{0257E654-BBE5-4CA6-84E1-EE9A7D76E5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4" name="円/楕円 621">
                      <a:extLst>
                        <a:ext uri="{FF2B5EF4-FFF2-40B4-BE49-F238E27FC236}">
                          <a16:creationId xmlns:a16="http://schemas.microsoft.com/office/drawing/2014/main" id="{D8B85C1F-4B03-4C84-8B24-B2EFD1BEF1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040D11CE-50DA-4A83-9078-ECC791E961C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1" name="円/楕円 618">
                      <a:extLst>
                        <a:ext uri="{FF2B5EF4-FFF2-40B4-BE49-F238E27FC236}">
                          <a16:creationId xmlns:a16="http://schemas.microsoft.com/office/drawing/2014/main" id="{B2670BB9-4DE4-4951-BEC5-E0CA94D937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2" name="円/楕円 619">
                      <a:extLst>
                        <a:ext uri="{FF2B5EF4-FFF2-40B4-BE49-F238E27FC236}">
                          <a16:creationId xmlns:a16="http://schemas.microsoft.com/office/drawing/2014/main" id="{7AB97399-EB99-4B10-BC2C-74B7ACFACA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0" name="円/楕円 617">
                    <a:extLst>
                      <a:ext uri="{FF2B5EF4-FFF2-40B4-BE49-F238E27FC236}">
                        <a16:creationId xmlns:a16="http://schemas.microsoft.com/office/drawing/2014/main" id="{F8550DB5-909D-4A25-937B-188B6D1700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50" name="円/楕円 611">
                  <a:extLst>
                    <a:ext uri="{FF2B5EF4-FFF2-40B4-BE49-F238E27FC236}">
                      <a16:creationId xmlns:a16="http://schemas.microsoft.com/office/drawing/2014/main" id="{40BC2E67-2054-4432-A6FD-AF47CB51C253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1" name="フリーフォーム 612">
                  <a:extLst>
                    <a:ext uri="{FF2B5EF4-FFF2-40B4-BE49-F238E27FC236}">
                      <a16:creationId xmlns:a16="http://schemas.microsoft.com/office/drawing/2014/main" id="{0E5FBACA-CD60-4EF7-93D0-FF26DF659753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8DE436D5-A128-46DC-B97F-651907722FA9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0CAFB805-C351-4306-B9F6-8620A8786886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FB60EDB6-D579-46A8-87F0-85B7ABF15415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5" name="月 354">
                  <a:extLst>
                    <a:ext uri="{FF2B5EF4-FFF2-40B4-BE49-F238E27FC236}">
                      <a16:creationId xmlns:a16="http://schemas.microsoft.com/office/drawing/2014/main" id="{6CD7D22B-90E1-41C9-9BEF-7220E7CF0404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6" name="月 355">
                  <a:extLst>
                    <a:ext uri="{FF2B5EF4-FFF2-40B4-BE49-F238E27FC236}">
                      <a16:creationId xmlns:a16="http://schemas.microsoft.com/office/drawing/2014/main" id="{D6BED69A-CCB1-47E2-A130-982DBA68E22F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B61DC198-5510-47E7-A20C-746067CC15A4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333" name="円/楕円 27">
              <a:extLst>
                <a:ext uri="{FF2B5EF4-FFF2-40B4-BE49-F238E27FC236}">
                  <a16:creationId xmlns:a16="http://schemas.microsoft.com/office/drawing/2014/main" id="{30875F6D-6B4E-4CC2-960E-A04B24C4A649}"/>
                </a:ext>
              </a:extLst>
            </p:cNvPr>
            <p:cNvSpPr/>
            <p:nvPr/>
          </p:nvSpPr>
          <p:spPr>
            <a:xfrm rot="10800000">
              <a:off x="8366420" y="4636462"/>
              <a:ext cx="396580" cy="17106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8831B6B2-4E76-4541-B4C1-2DB44D219B77}"/>
                </a:ext>
              </a:extLst>
            </p:cNvPr>
            <p:cNvSpPr/>
            <p:nvPr/>
          </p:nvSpPr>
          <p:spPr>
            <a:xfrm>
              <a:off x="8176818" y="4194798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A99364FE-B0D7-4874-B87A-EBD23BE852A4}"/>
                </a:ext>
              </a:extLst>
            </p:cNvPr>
            <p:cNvSpPr/>
            <p:nvPr/>
          </p:nvSpPr>
          <p:spPr>
            <a:xfrm flipH="1">
              <a:off x="8815388" y="4194798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43CA45F2-D9D7-4C83-B9DF-CE8E95034BC8}"/>
                </a:ext>
              </a:extLst>
            </p:cNvPr>
            <p:cNvSpPr/>
            <p:nvPr/>
          </p:nvSpPr>
          <p:spPr>
            <a:xfrm rot="18900000" flipV="1">
              <a:off x="8573884" y="3464890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96AE27FC-1D33-4E12-A1E5-C3CC3312B159}"/>
                </a:ext>
              </a:extLst>
            </p:cNvPr>
            <p:cNvGrpSpPr/>
            <p:nvPr/>
          </p:nvGrpSpPr>
          <p:grpSpPr>
            <a:xfrm>
              <a:off x="7316650" y="3661330"/>
              <a:ext cx="2504757" cy="1527909"/>
              <a:chOff x="779684" y="1152522"/>
              <a:chExt cx="2504757" cy="1527909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0986C85B-E5BD-4039-97CC-50F50625EF34}"/>
                  </a:ext>
                </a:extLst>
              </p:cNvPr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43" name="フリーフォーム 188">
                  <a:extLst>
                    <a:ext uri="{FF2B5EF4-FFF2-40B4-BE49-F238E27FC236}">
                      <a16:creationId xmlns:a16="http://schemas.microsoft.com/office/drawing/2014/main" id="{5226B5FD-9628-486C-AF5C-42CCEF0E0735}"/>
                    </a:ext>
                  </a:extLst>
                </p:cNvPr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CBF38DDC-967D-4728-B03A-5E1197A00E73}"/>
                    </a:ext>
                  </a:extLst>
                </p:cNvPr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5" name="フリーフォーム 190">
                  <a:extLst>
                    <a:ext uri="{FF2B5EF4-FFF2-40B4-BE49-F238E27FC236}">
                      <a16:creationId xmlns:a16="http://schemas.microsoft.com/office/drawing/2014/main" id="{46957242-B3DA-4B06-930E-EF17194B530A}"/>
                    </a:ext>
                  </a:extLst>
                </p:cNvPr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5EBE1E2-6420-4066-A48B-738A1F55A91A}"/>
                  </a:ext>
                </a:extLst>
              </p:cNvPr>
              <p:cNvGrpSpPr/>
              <p:nvPr/>
            </p:nvGrpSpPr>
            <p:grpSpPr>
              <a:xfrm rot="704417" flipH="1">
                <a:off x="2197403" y="1152522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340" name="フリーフォーム 200">
                  <a:extLst>
                    <a:ext uri="{FF2B5EF4-FFF2-40B4-BE49-F238E27FC236}">
                      <a16:creationId xmlns:a16="http://schemas.microsoft.com/office/drawing/2014/main" id="{61E6EE30-C016-451C-BCCE-20155A1645E5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C9E78080-069C-4697-B601-F7D422ED9E5F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2" name="フリーフォーム 202">
                  <a:extLst>
                    <a:ext uri="{FF2B5EF4-FFF2-40B4-BE49-F238E27FC236}">
                      <a16:creationId xmlns:a16="http://schemas.microsoft.com/office/drawing/2014/main" id="{2834DE5F-B6CE-470D-A304-577229FBDDCD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296877D9-CB9D-422F-AB55-3F5223205553}"/>
              </a:ext>
            </a:extLst>
          </p:cNvPr>
          <p:cNvGrpSpPr/>
          <p:nvPr/>
        </p:nvGrpSpPr>
        <p:grpSpPr>
          <a:xfrm>
            <a:off x="455626" y="4743093"/>
            <a:ext cx="1521793" cy="1670911"/>
            <a:chOff x="76185" y="6685114"/>
            <a:chExt cx="2376236" cy="2609080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3876F741-8F1F-4851-92FD-FB3BC0597719}"/>
                </a:ext>
              </a:extLst>
            </p:cNvPr>
            <p:cNvGrpSpPr/>
            <p:nvPr/>
          </p:nvGrpSpPr>
          <p:grpSpPr>
            <a:xfrm>
              <a:off x="598179" y="6685114"/>
              <a:ext cx="1445730" cy="2471717"/>
              <a:chOff x="425492" y="1797592"/>
              <a:chExt cx="1445730" cy="2471717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1E385161-E57E-48F3-A4C5-A9A33A4CC74D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0559E862-ED08-4356-84FD-890C559D100B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3" name="片側の 2 つの角を丸めた四角形 35">
                  <a:extLst>
                    <a:ext uri="{FF2B5EF4-FFF2-40B4-BE49-F238E27FC236}">
                      <a16:creationId xmlns:a16="http://schemas.microsoft.com/office/drawing/2014/main" id="{5A447C7F-2A58-4023-A4EC-49998B036A53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4" name="片側の 2 つの角を丸めた四角形 46">
                  <a:extLst>
                    <a:ext uri="{FF2B5EF4-FFF2-40B4-BE49-F238E27FC236}">
                      <a16:creationId xmlns:a16="http://schemas.microsoft.com/office/drawing/2014/main" id="{D55ABB17-6CD1-4932-827D-C538149F0C11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5" name="正方形/長方形 414">
                  <a:extLst>
                    <a:ext uri="{FF2B5EF4-FFF2-40B4-BE49-F238E27FC236}">
                      <a16:creationId xmlns:a16="http://schemas.microsoft.com/office/drawing/2014/main" id="{6836E86C-7B0F-4386-B4AC-44A33E4CF157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6" name="円/楕円 49">
                  <a:extLst>
                    <a:ext uri="{FF2B5EF4-FFF2-40B4-BE49-F238E27FC236}">
                      <a16:creationId xmlns:a16="http://schemas.microsoft.com/office/drawing/2014/main" id="{170976D2-9370-4E92-AE74-CA7E96DBDA1E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7" name="円/楕円 50">
                  <a:extLst>
                    <a:ext uri="{FF2B5EF4-FFF2-40B4-BE49-F238E27FC236}">
                      <a16:creationId xmlns:a16="http://schemas.microsoft.com/office/drawing/2014/main" id="{F78985C6-E1BB-42A2-A36E-4F74AF393EE5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8" name="円/楕円 51">
                  <a:extLst>
                    <a:ext uri="{FF2B5EF4-FFF2-40B4-BE49-F238E27FC236}">
                      <a16:creationId xmlns:a16="http://schemas.microsoft.com/office/drawing/2014/main" id="{84EB4247-891F-42B4-A388-772C77147720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CCB4B657-F6DE-4DCB-917E-4C0BDD32118B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420" name="二等辺三角形 419">
                    <a:extLst>
                      <a:ext uri="{FF2B5EF4-FFF2-40B4-BE49-F238E27FC236}">
                        <a16:creationId xmlns:a16="http://schemas.microsoft.com/office/drawing/2014/main" id="{9DC9A8FE-2B86-4F9D-ABB6-8B9C4FA2AAB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1" name="二等辺三角形 420">
                    <a:extLst>
                      <a:ext uri="{FF2B5EF4-FFF2-40B4-BE49-F238E27FC236}">
                        <a16:creationId xmlns:a16="http://schemas.microsoft.com/office/drawing/2014/main" id="{2FC232AB-9FEB-440C-8B90-66BA56FD811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D530E9B6-9726-46D4-9396-6B470B7CD478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398" name="円/楕円 568">
                  <a:extLst>
                    <a:ext uri="{FF2B5EF4-FFF2-40B4-BE49-F238E27FC236}">
                      <a16:creationId xmlns:a16="http://schemas.microsoft.com/office/drawing/2014/main" id="{5019CBBB-845D-4816-AF3A-BCB57FEFDD97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B65162A5-2BB2-4DF4-87DD-9B9120FDF7DA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05" name="グループ化 404">
                    <a:extLst>
                      <a:ext uri="{FF2B5EF4-FFF2-40B4-BE49-F238E27FC236}">
                        <a16:creationId xmlns:a16="http://schemas.microsoft.com/office/drawing/2014/main" id="{F6EE6F6C-960A-4313-80AB-9DCB4113A5D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0" name="円/楕円 591">
                      <a:extLst>
                        <a:ext uri="{FF2B5EF4-FFF2-40B4-BE49-F238E27FC236}">
                          <a16:creationId xmlns:a16="http://schemas.microsoft.com/office/drawing/2014/main" id="{6292DE73-77F1-4516-9BD2-D597B636AD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11" name="円/楕円 592">
                      <a:extLst>
                        <a:ext uri="{FF2B5EF4-FFF2-40B4-BE49-F238E27FC236}">
                          <a16:creationId xmlns:a16="http://schemas.microsoft.com/office/drawing/2014/main" id="{8EEA578F-53E6-4C74-9104-389DA0F3D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06" name="グループ化 405">
                    <a:extLst>
                      <a:ext uri="{FF2B5EF4-FFF2-40B4-BE49-F238E27FC236}">
                        <a16:creationId xmlns:a16="http://schemas.microsoft.com/office/drawing/2014/main" id="{73D9F282-B060-4F34-8E07-F138A82459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8" name="円/楕円 589">
                      <a:extLst>
                        <a:ext uri="{FF2B5EF4-FFF2-40B4-BE49-F238E27FC236}">
                          <a16:creationId xmlns:a16="http://schemas.microsoft.com/office/drawing/2014/main" id="{364DB52B-D9CF-4034-BAEA-620A2066E2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9" name="円/楕円 590">
                      <a:extLst>
                        <a:ext uri="{FF2B5EF4-FFF2-40B4-BE49-F238E27FC236}">
                          <a16:creationId xmlns:a16="http://schemas.microsoft.com/office/drawing/2014/main" id="{79A6B2CB-3B67-4C98-8133-FEF2C0C845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7" name="円/楕円 588">
                    <a:extLst>
                      <a:ext uri="{FF2B5EF4-FFF2-40B4-BE49-F238E27FC236}">
                        <a16:creationId xmlns:a16="http://schemas.microsoft.com/office/drawing/2014/main" id="{DA26493A-2B28-43D2-90C4-372FE986C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B02A5A0F-4810-4253-8667-9BAEB7A795F3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AFBC44EF-E3A8-47CB-B00F-A76A47204747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BA78CDF2-1F2E-47CE-9C89-5CDAC672F49D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AFE2B07E-AA99-44B0-84D7-2F977B4C03EB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4" name="円/楕円 576">
                  <a:extLst>
                    <a:ext uri="{FF2B5EF4-FFF2-40B4-BE49-F238E27FC236}">
                      <a16:creationId xmlns:a16="http://schemas.microsoft.com/office/drawing/2014/main" id="{8775F1ED-4B29-4870-BE57-06F03D785816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373" name="円/楕円 27">
              <a:extLst>
                <a:ext uri="{FF2B5EF4-FFF2-40B4-BE49-F238E27FC236}">
                  <a16:creationId xmlns:a16="http://schemas.microsoft.com/office/drawing/2014/main" id="{64FBB4B2-DBF1-4B51-93A9-18FFC076C6D0}"/>
                </a:ext>
              </a:extLst>
            </p:cNvPr>
            <p:cNvSpPr/>
            <p:nvPr/>
          </p:nvSpPr>
          <p:spPr>
            <a:xfrm rot="10800000">
              <a:off x="1100349" y="7747216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D0CFAF03-DCFB-4FDF-AB11-53FE04BFD3E4}"/>
                </a:ext>
              </a:extLst>
            </p:cNvPr>
            <p:cNvSpPr/>
            <p:nvPr/>
          </p:nvSpPr>
          <p:spPr>
            <a:xfrm>
              <a:off x="929186" y="7252982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8CD8990A-309E-4AFC-8366-EECA3CB68BE1}"/>
                </a:ext>
              </a:extLst>
            </p:cNvPr>
            <p:cNvSpPr/>
            <p:nvPr/>
          </p:nvSpPr>
          <p:spPr>
            <a:xfrm flipH="1">
              <a:off x="1567756" y="7252982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15223E7D-2787-40DB-8F28-A9F743C10656}"/>
                </a:ext>
              </a:extLst>
            </p:cNvPr>
            <p:cNvGrpSpPr/>
            <p:nvPr/>
          </p:nvGrpSpPr>
          <p:grpSpPr>
            <a:xfrm>
              <a:off x="14525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08BD7944-F6CD-4102-BFC4-23BD7FD9F251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394" name="角丸四角形 87">
                  <a:extLst>
                    <a:ext uri="{FF2B5EF4-FFF2-40B4-BE49-F238E27FC236}">
                      <a16:creationId xmlns:a16="http://schemas.microsoft.com/office/drawing/2014/main" id="{E2740E4E-ADD7-4467-9553-66C0C761DC79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角丸四角形 96">
                  <a:extLst>
                    <a:ext uri="{FF2B5EF4-FFF2-40B4-BE49-F238E27FC236}">
                      <a16:creationId xmlns:a16="http://schemas.microsoft.com/office/drawing/2014/main" id="{B93DC5D2-E7FB-44B6-A463-99B14C273ABC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BFA188D5-1122-4AD6-908F-A888A305038A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E6883741-D34C-4E5D-B6AF-02A4B551FA2A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385" name="角丸四角形 100">
                    <a:extLst>
                      <a:ext uri="{FF2B5EF4-FFF2-40B4-BE49-F238E27FC236}">
                        <a16:creationId xmlns:a16="http://schemas.microsoft.com/office/drawing/2014/main" id="{528619BB-5A68-4A54-AA97-AD81D72A5872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6" name="角丸四角形 101">
                    <a:extLst>
                      <a:ext uri="{FF2B5EF4-FFF2-40B4-BE49-F238E27FC236}">
                        <a16:creationId xmlns:a16="http://schemas.microsoft.com/office/drawing/2014/main" id="{511CC04B-6B5B-4C2C-BC46-A5082EDC62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7" name="角丸四角形 102">
                    <a:extLst>
                      <a:ext uri="{FF2B5EF4-FFF2-40B4-BE49-F238E27FC236}">
                        <a16:creationId xmlns:a16="http://schemas.microsoft.com/office/drawing/2014/main" id="{05B4A7BB-51E2-4EB8-8113-E653388626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8" name="角丸四角形 103">
                    <a:extLst>
                      <a:ext uri="{FF2B5EF4-FFF2-40B4-BE49-F238E27FC236}">
                        <a16:creationId xmlns:a16="http://schemas.microsoft.com/office/drawing/2014/main" id="{B1BD3CF5-F638-4453-ABAF-61F243D9A5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9" name="角丸四角形 105">
                    <a:extLst>
                      <a:ext uri="{FF2B5EF4-FFF2-40B4-BE49-F238E27FC236}">
                        <a16:creationId xmlns:a16="http://schemas.microsoft.com/office/drawing/2014/main" id="{DED373BA-8FCD-418A-B3D0-67BA040566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0" name="角丸四角形 106">
                    <a:extLst>
                      <a:ext uri="{FF2B5EF4-FFF2-40B4-BE49-F238E27FC236}">
                        <a16:creationId xmlns:a16="http://schemas.microsoft.com/office/drawing/2014/main" id="{23D42971-B84A-4329-B179-3219C33F27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1" name="角丸四角形 107">
                    <a:extLst>
                      <a:ext uri="{FF2B5EF4-FFF2-40B4-BE49-F238E27FC236}">
                        <a16:creationId xmlns:a16="http://schemas.microsoft.com/office/drawing/2014/main" id="{BAD3E29F-9B0C-41B0-A21A-64F14F2F1D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2" name="角丸四角形 108">
                    <a:extLst>
                      <a:ext uri="{FF2B5EF4-FFF2-40B4-BE49-F238E27FC236}">
                        <a16:creationId xmlns:a16="http://schemas.microsoft.com/office/drawing/2014/main" id="{A918B345-E0D4-4634-801B-F0B692CB337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3" name="角丸四角形 104">
                    <a:extLst>
                      <a:ext uri="{FF2B5EF4-FFF2-40B4-BE49-F238E27FC236}">
                        <a16:creationId xmlns:a16="http://schemas.microsoft.com/office/drawing/2014/main" id="{C0C98ED1-C904-4FE7-A5A9-CEE506780F9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84" name="円/楕円 99">
                  <a:extLst>
                    <a:ext uri="{FF2B5EF4-FFF2-40B4-BE49-F238E27FC236}">
                      <a16:creationId xmlns:a16="http://schemas.microsoft.com/office/drawing/2014/main" id="{09A8EEBC-27B1-4B8E-A135-300270EC44D5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377" name="フリーフォーム 73">
              <a:extLst>
                <a:ext uri="{FF2B5EF4-FFF2-40B4-BE49-F238E27FC236}">
                  <a16:creationId xmlns:a16="http://schemas.microsoft.com/office/drawing/2014/main" id="{0C59A801-86E5-4ECC-A563-6117B8B88A21}"/>
                </a:ext>
              </a:extLst>
            </p:cNvPr>
            <p:cNvSpPr/>
            <p:nvPr/>
          </p:nvSpPr>
          <p:spPr>
            <a:xfrm rot="610876">
              <a:off x="676054" y="8901678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246D85BD-8AA4-4611-AE8C-0AE0E14D91CF}"/>
                </a:ext>
              </a:extLst>
            </p:cNvPr>
            <p:cNvGrpSpPr/>
            <p:nvPr/>
          </p:nvGrpSpPr>
          <p:grpSpPr>
            <a:xfrm>
              <a:off x="76185" y="8363364"/>
              <a:ext cx="988339" cy="734311"/>
              <a:chOff x="76185" y="8363364"/>
              <a:chExt cx="988339" cy="734311"/>
            </a:xfrm>
            <a:solidFill>
              <a:srgbClr val="70AD47">
                <a:lumMod val="50000"/>
              </a:srgbClr>
            </a:solidFill>
          </p:grpSpPr>
          <p:sp>
            <p:nvSpPr>
              <p:cNvPr id="379" name="台形 378">
                <a:extLst>
                  <a:ext uri="{FF2B5EF4-FFF2-40B4-BE49-F238E27FC236}">
                    <a16:creationId xmlns:a16="http://schemas.microsoft.com/office/drawing/2014/main" id="{B5985BF7-0C46-4BE1-BA75-904C8DE2B543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0" name="フリーフォーム 74">
                <a:extLst>
                  <a:ext uri="{FF2B5EF4-FFF2-40B4-BE49-F238E27FC236}">
                    <a16:creationId xmlns:a16="http://schemas.microsoft.com/office/drawing/2014/main" id="{310D3B43-3AE1-420B-ACA2-2710F5C30272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E6236E86-4D0E-48B4-B0BC-C8FCA7E8B443}"/>
              </a:ext>
            </a:extLst>
          </p:cNvPr>
          <p:cNvGrpSpPr/>
          <p:nvPr/>
        </p:nvGrpSpPr>
        <p:grpSpPr>
          <a:xfrm>
            <a:off x="2324173" y="4699740"/>
            <a:ext cx="1520506" cy="1714263"/>
            <a:chOff x="1906995" y="6617421"/>
            <a:chExt cx="2374226" cy="2676772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8706A1A1-557D-446A-B48A-029E4CE865FC}"/>
                </a:ext>
              </a:extLst>
            </p:cNvPr>
            <p:cNvGrpSpPr/>
            <p:nvPr/>
          </p:nvGrpSpPr>
          <p:grpSpPr>
            <a:xfrm>
              <a:off x="2425590" y="6617421"/>
              <a:ext cx="1445730" cy="2539410"/>
              <a:chOff x="2252903" y="1729899"/>
              <a:chExt cx="1445730" cy="2539410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70B24B8-4374-4B6A-8AF5-FAEE5249A741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471" name="片側の 2 つの角を丸めた四角形 26">
                  <a:extLst>
                    <a:ext uri="{FF2B5EF4-FFF2-40B4-BE49-F238E27FC236}">
                      <a16:creationId xmlns:a16="http://schemas.microsoft.com/office/drawing/2014/main" id="{DA6C4857-E8F2-4D68-888B-D3EA2890CB83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784483E3-ADB2-4ABB-B837-DC77376A351E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161DA7E-65BF-4FA0-9B71-A0CF494FCADD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549392CE-577F-49EC-AE89-3992A5B54E32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EBCBA06-300D-47A3-9E76-2E59E29DE156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5941E0FA-EB59-48F6-8552-FE6786A8867D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2A69CCF4-59E8-4773-809D-CA49783F4670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461" name="グループ化 460">
                      <a:extLst>
                        <a:ext uri="{FF2B5EF4-FFF2-40B4-BE49-F238E27FC236}">
                          <a16:creationId xmlns:a16="http://schemas.microsoft.com/office/drawing/2014/main" id="{5F30FF4F-7E17-4AF9-BC08-0076E9FDC5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464" name="グループ化 463">
                        <a:extLst>
                          <a:ext uri="{FF2B5EF4-FFF2-40B4-BE49-F238E27FC236}">
                            <a16:creationId xmlns:a16="http://schemas.microsoft.com/office/drawing/2014/main" id="{0A38164C-99A9-4625-91C1-7064F3EEB02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69" name="円/楕円 437">
                          <a:extLst>
                            <a:ext uri="{FF2B5EF4-FFF2-40B4-BE49-F238E27FC236}">
                              <a16:creationId xmlns:a16="http://schemas.microsoft.com/office/drawing/2014/main" id="{1C4F200E-8D9D-4663-9317-7E510C0892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70" name="円/楕円 438">
                          <a:extLst>
                            <a:ext uri="{FF2B5EF4-FFF2-40B4-BE49-F238E27FC236}">
                              <a16:creationId xmlns:a16="http://schemas.microsoft.com/office/drawing/2014/main" id="{4F41A387-D216-4905-985D-EE9089A122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465" name="グループ化 464">
                        <a:extLst>
                          <a:ext uri="{FF2B5EF4-FFF2-40B4-BE49-F238E27FC236}">
                            <a16:creationId xmlns:a16="http://schemas.microsoft.com/office/drawing/2014/main" id="{EB059634-570E-4049-81F1-03A25D5CA55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67" name="円/楕円 435">
                          <a:extLst>
                            <a:ext uri="{FF2B5EF4-FFF2-40B4-BE49-F238E27FC236}">
                              <a16:creationId xmlns:a16="http://schemas.microsoft.com/office/drawing/2014/main" id="{C2A6BBF1-C432-4841-9D73-4196A0D4E2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68" name="円/楕円 436">
                          <a:extLst>
                            <a:ext uri="{FF2B5EF4-FFF2-40B4-BE49-F238E27FC236}">
                              <a16:creationId xmlns:a16="http://schemas.microsoft.com/office/drawing/2014/main" id="{24D60DB2-65ED-47C7-9B15-B87C3FACF3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466" name="円/楕円 291">
                        <a:extLst>
                          <a:ext uri="{FF2B5EF4-FFF2-40B4-BE49-F238E27FC236}">
                            <a16:creationId xmlns:a16="http://schemas.microsoft.com/office/drawing/2014/main" id="{182EC16F-9682-4511-B780-2805E72644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62" name="円/楕円 428">
                      <a:extLst>
                        <a:ext uri="{FF2B5EF4-FFF2-40B4-BE49-F238E27FC236}">
                          <a16:creationId xmlns:a16="http://schemas.microsoft.com/office/drawing/2014/main" id="{718FBB4A-F9F1-4811-8562-FC74A3DCB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3" name="フリーフォーム 429">
                      <a:extLst>
                        <a:ext uri="{FF2B5EF4-FFF2-40B4-BE49-F238E27FC236}">
                          <a16:creationId xmlns:a16="http://schemas.microsoft.com/office/drawing/2014/main" id="{C699251F-3702-4887-8252-3AC25716D5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3" name="円/楕円 27">
                    <a:extLst>
                      <a:ext uri="{FF2B5EF4-FFF2-40B4-BE49-F238E27FC236}">
                        <a16:creationId xmlns:a16="http://schemas.microsoft.com/office/drawing/2014/main" id="{739469B0-575E-42E2-BCDA-69EEB5AE325B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54" name="円/楕円 27">
                    <a:extLst>
                      <a:ext uri="{FF2B5EF4-FFF2-40B4-BE49-F238E27FC236}">
                        <a16:creationId xmlns:a16="http://schemas.microsoft.com/office/drawing/2014/main" id="{39F9A2B3-0A17-4B4A-A5D6-C603A7356FB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879E7BA5-BA71-4F62-8D9A-6116D0D02346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459" name="円/楕円 27">
                      <a:extLst>
                        <a:ext uri="{FF2B5EF4-FFF2-40B4-BE49-F238E27FC236}">
                          <a16:creationId xmlns:a16="http://schemas.microsoft.com/office/drawing/2014/main" id="{B36D43F6-3D7C-4D7C-B6BE-55D92A391884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円/楕円 27">
                      <a:extLst>
                        <a:ext uri="{FF2B5EF4-FFF2-40B4-BE49-F238E27FC236}">
                          <a16:creationId xmlns:a16="http://schemas.microsoft.com/office/drawing/2014/main" id="{5E03EF72-A130-4FC4-94FF-C4C2AAE87CA9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6" name="グループ化 455">
                    <a:extLst>
                      <a:ext uri="{FF2B5EF4-FFF2-40B4-BE49-F238E27FC236}">
                        <a16:creationId xmlns:a16="http://schemas.microsoft.com/office/drawing/2014/main" id="{518C1E01-9BCC-4DFD-A74B-C5C1C389EA1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457" name="円/楕円 27">
                      <a:extLst>
                        <a:ext uri="{FF2B5EF4-FFF2-40B4-BE49-F238E27FC236}">
                          <a16:creationId xmlns:a16="http://schemas.microsoft.com/office/drawing/2014/main" id="{431EC46D-FCE6-41A7-9D59-7B97E8DABF28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円/楕円 27">
                      <a:extLst>
                        <a:ext uri="{FF2B5EF4-FFF2-40B4-BE49-F238E27FC236}">
                          <a16:creationId xmlns:a16="http://schemas.microsoft.com/office/drawing/2014/main" id="{AAF4904E-ED45-4EFD-AE90-09EB70C39EBD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4AB5BB96-5472-4736-AF82-F43D007F498F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9196F8B6-DE37-47F5-BEDB-DA4229718977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293EE7FA-7AA4-4FA1-8347-096E4B04E901}"/>
                </a:ext>
              </a:extLst>
            </p:cNvPr>
            <p:cNvSpPr/>
            <p:nvPr/>
          </p:nvSpPr>
          <p:spPr>
            <a:xfrm flipH="1">
              <a:off x="3371812" y="7280332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8F89E85B-2081-48AF-88D8-76BFC8802231}"/>
                </a:ext>
              </a:extLst>
            </p:cNvPr>
            <p:cNvSpPr/>
            <p:nvPr/>
          </p:nvSpPr>
          <p:spPr>
            <a:xfrm>
              <a:off x="2848159" y="7280332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6" name="円/楕円 27">
              <a:extLst>
                <a:ext uri="{FF2B5EF4-FFF2-40B4-BE49-F238E27FC236}">
                  <a16:creationId xmlns:a16="http://schemas.microsoft.com/office/drawing/2014/main" id="{A663AC70-7243-447E-9182-D64ECDA6296D}"/>
                </a:ext>
              </a:extLst>
            </p:cNvPr>
            <p:cNvSpPr/>
            <p:nvPr/>
          </p:nvSpPr>
          <p:spPr>
            <a:xfrm rot="10800000">
              <a:off x="2941849" y="7747216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0AA90C5C-F81F-4261-84A6-3622DB308336}"/>
                </a:ext>
              </a:extLst>
            </p:cNvPr>
            <p:cNvGrpSpPr/>
            <p:nvPr/>
          </p:nvGrpSpPr>
          <p:grpSpPr>
            <a:xfrm>
              <a:off x="3281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32B957E8-EABE-40BA-87C4-DBA985C2D57F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445" name="角丸四角形 87">
                  <a:extLst>
                    <a:ext uri="{FF2B5EF4-FFF2-40B4-BE49-F238E27FC236}">
                      <a16:creationId xmlns:a16="http://schemas.microsoft.com/office/drawing/2014/main" id="{32D23542-290B-4322-A3B7-9AD9F24D0914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6" name="角丸四角形 96">
                  <a:extLst>
                    <a:ext uri="{FF2B5EF4-FFF2-40B4-BE49-F238E27FC236}">
                      <a16:creationId xmlns:a16="http://schemas.microsoft.com/office/drawing/2014/main" id="{516B8D2D-9357-4AF8-BD1B-542250046982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62964682-208F-4317-B0A2-754272F2A8FE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F0A142D5-A04B-4D20-989F-42B3E8E80A7E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436" name="角丸四角形 100">
                    <a:extLst>
                      <a:ext uri="{FF2B5EF4-FFF2-40B4-BE49-F238E27FC236}">
                        <a16:creationId xmlns:a16="http://schemas.microsoft.com/office/drawing/2014/main" id="{0AE62447-D01B-4299-81CC-0963DFA44C89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7" name="角丸四角形 101">
                    <a:extLst>
                      <a:ext uri="{FF2B5EF4-FFF2-40B4-BE49-F238E27FC236}">
                        <a16:creationId xmlns:a16="http://schemas.microsoft.com/office/drawing/2014/main" id="{4C79EEA2-D73C-49D1-9BE0-33640B5EE8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8" name="角丸四角形 102">
                    <a:extLst>
                      <a:ext uri="{FF2B5EF4-FFF2-40B4-BE49-F238E27FC236}">
                        <a16:creationId xmlns:a16="http://schemas.microsoft.com/office/drawing/2014/main" id="{75AA9A72-D00C-420A-8B32-73CB98025C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9" name="角丸四角形 103">
                    <a:extLst>
                      <a:ext uri="{FF2B5EF4-FFF2-40B4-BE49-F238E27FC236}">
                        <a16:creationId xmlns:a16="http://schemas.microsoft.com/office/drawing/2014/main" id="{A2F879A3-CF08-42A2-8D20-CA0968A391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0" name="角丸四角形 105">
                    <a:extLst>
                      <a:ext uri="{FF2B5EF4-FFF2-40B4-BE49-F238E27FC236}">
                        <a16:creationId xmlns:a16="http://schemas.microsoft.com/office/drawing/2014/main" id="{AABB3AC9-5DD3-46EB-BA8F-AD1D3F6CFD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1" name="角丸四角形 106">
                    <a:extLst>
                      <a:ext uri="{FF2B5EF4-FFF2-40B4-BE49-F238E27FC236}">
                        <a16:creationId xmlns:a16="http://schemas.microsoft.com/office/drawing/2014/main" id="{8298D390-E1CE-4BCD-9407-5AFD66D3A7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2" name="角丸四角形 107">
                    <a:extLst>
                      <a:ext uri="{FF2B5EF4-FFF2-40B4-BE49-F238E27FC236}">
                        <a16:creationId xmlns:a16="http://schemas.microsoft.com/office/drawing/2014/main" id="{75BD920A-C66F-4DC2-B91F-C0D19C8F64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3" name="角丸四角形 108">
                    <a:extLst>
                      <a:ext uri="{FF2B5EF4-FFF2-40B4-BE49-F238E27FC236}">
                        <a16:creationId xmlns:a16="http://schemas.microsoft.com/office/drawing/2014/main" id="{A84748E3-F8F8-4739-AB1D-337A2D6D1472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4" name="角丸四角形 104">
                    <a:extLst>
                      <a:ext uri="{FF2B5EF4-FFF2-40B4-BE49-F238E27FC236}">
                        <a16:creationId xmlns:a16="http://schemas.microsoft.com/office/drawing/2014/main" id="{C5AD3DEE-4D73-4373-9A66-6711B8B9C823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5" name="円/楕円 99">
                  <a:extLst>
                    <a:ext uri="{FF2B5EF4-FFF2-40B4-BE49-F238E27FC236}">
                      <a16:creationId xmlns:a16="http://schemas.microsoft.com/office/drawing/2014/main" id="{005EEAB9-B803-4C37-A353-5AB99FF38449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28" name="フリーフォーム 73">
              <a:extLst>
                <a:ext uri="{FF2B5EF4-FFF2-40B4-BE49-F238E27FC236}">
                  <a16:creationId xmlns:a16="http://schemas.microsoft.com/office/drawing/2014/main" id="{D62C3AAA-93E4-4D8F-B460-0722FF466985}"/>
                </a:ext>
              </a:extLst>
            </p:cNvPr>
            <p:cNvSpPr/>
            <p:nvPr/>
          </p:nvSpPr>
          <p:spPr>
            <a:xfrm rot="610876">
              <a:off x="2506864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EC9C2DF2-554A-49E9-9E05-50A4E0DECBF1}"/>
                </a:ext>
              </a:extLst>
            </p:cNvPr>
            <p:cNvGrpSpPr/>
            <p:nvPr/>
          </p:nvGrpSpPr>
          <p:grpSpPr>
            <a:xfrm>
              <a:off x="1906995" y="8363363"/>
              <a:ext cx="988339" cy="734311"/>
              <a:chOff x="76185" y="8363364"/>
              <a:chExt cx="988339" cy="734311"/>
            </a:xfrm>
            <a:solidFill>
              <a:srgbClr val="FFC000">
                <a:lumMod val="50000"/>
              </a:srgbClr>
            </a:solidFill>
          </p:grpSpPr>
          <p:sp>
            <p:nvSpPr>
              <p:cNvPr id="430" name="台形 429">
                <a:extLst>
                  <a:ext uri="{FF2B5EF4-FFF2-40B4-BE49-F238E27FC236}">
                    <a16:creationId xmlns:a16="http://schemas.microsoft.com/office/drawing/2014/main" id="{26398570-CC50-4E28-8B21-2C7B0E89F57F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1" name="フリーフォーム 74">
                <a:extLst>
                  <a:ext uri="{FF2B5EF4-FFF2-40B4-BE49-F238E27FC236}">
                    <a16:creationId xmlns:a16="http://schemas.microsoft.com/office/drawing/2014/main" id="{07112EE2-DC0F-4B86-AC66-B754B73DAA7A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D67204FB-3D57-4674-915C-F795DD56090E}"/>
              </a:ext>
            </a:extLst>
          </p:cNvPr>
          <p:cNvGrpSpPr/>
          <p:nvPr/>
        </p:nvGrpSpPr>
        <p:grpSpPr>
          <a:xfrm>
            <a:off x="4189602" y="4662828"/>
            <a:ext cx="1529514" cy="1751175"/>
            <a:chOff x="3709030" y="6559785"/>
            <a:chExt cx="2388291" cy="2734408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5C9469AC-81C1-411D-8774-E5FAFDD53BCB}"/>
                </a:ext>
              </a:extLst>
            </p:cNvPr>
            <p:cNvGrpSpPr/>
            <p:nvPr/>
          </p:nvGrpSpPr>
          <p:grpSpPr>
            <a:xfrm>
              <a:off x="4230135" y="6559785"/>
              <a:ext cx="1445730" cy="2597046"/>
              <a:chOff x="4057448" y="1672263"/>
              <a:chExt cx="1445730" cy="2597046"/>
            </a:xfrm>
          </p:grpSpPr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C0E0C0E6-6F57-4DAC-9F51-23EEDFFAC3F5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C6F9D517-5896-4A69-8F2E-4176AB70DC12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8" name="片側の 2 つの角を丸めた四角形 33">
                  <a:extLst>
                    <a:ext uri="{FF2B5EF4-FFF2-40B4-BE49-F238E27FC236}">
                      <a16:creationId xmlns:a16="http://schemas.microsoft.com/office/drawing/2014/main" id="{BD48EE94-32AA-49CC-8C25-5D329DBA407A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9" name="台形 518">
                  <a:extLst>
                    <a:ext uri="{FF2B5EF4-FFF2-40B4-BE49-F238E27FC236}">
                      <a16:creationId xmlns:a16="http://schemas.microsoft.com/office/drawing/2014/main" id="{9E52AD2F-9F6C-4DE0-8B51-548A14AD2618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0" name="台形 38">
                  <a:extLst>
                    <a:ext uri="{FF2B5EF4-FFF2-40B4-BE49-F238E27FC236}">
                      <a16:creationId xmlns:a16="http://schemas.microsoft.com/office/drawing/2014/main" id="{DBE65573-8F74-4572-B753-5A5B5E620030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F97E433-F9EC-4227-8973-9310DB982385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500" name="雲 391">
                  <a:extLst>
                    <a:ext uri="{FF2B5EF4-FFF2-40B4-BE49-F238E27FC236}">
                      <a16:creationId xmlns:a16="http://schemas.microsoft.com/office/drawing/2014/main" id="{3A92579F-A798-4D92-9596-6D15653AE28D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28E92626-F8D6-4EF2-BF0D-EE5005C6915F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10" name="グループ化 509">
                    <a:extLst>
                      <a:ext uri="{FF2B5EF4-FFF2-40B4-BE49-F238E27FC236}">
                        <a16:creationId xmlns:a16="http://schemas.microsoft.com/office/drawing/2014/main" id="{07878986-8C8C-4BDF-AFA8-83246C52548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5" name="円/楕円 465">
                      <a:extLst>
                        <a:ext uri="{FF2B5EF4-FFF2-40B4-BE49-F238E27FC236}">
                          <a16:creationId xmlns:a16="http://schemas.microsoft.com/office/drawing/2014/main" id="{4B2F6F62-F401-4904-8637-77C0FB2275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6" name="円/楕円 466">
                      <a:extLst>
                        <a:ext uri="{FF2B5EF4-FFF2-40B4-BE49-F238E27FC236}">
                          <a16:creationId xmlns:a16="http://schemas.microsoft.com/office/drawing/2014/main" id="{36F9C601-6B29-4EBC-8D06-1421B24BFC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11" name="グループ化 510">
                    <a:extLst>
                      <a:ext uri="{FF2B5EF4-FFF2-40B4-BE49-F238E27FC236}">
                        <a16:creationId xmlns:a16="http://schemas.microsoft.com/office/drawing/2014/main" id="{42BA8EC5-ACA9-4546-85E8-E43F8FF9349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3" name="円/楕円 463">
                      <a:extLst>
                        <a:ext uri="{FF2B5EF4-FFF2-40B4-BE49-F238E27FC236}">
                          <a16:creationId xmlns:a16="http://schemas.microsoft.com/office/drawing/2014/main" id="{5B129F34-9C77-4129-B390-FEA91E0F7A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4" name="円/楕円 464">
                      <a:extLst>
                        <a:ext uri="{FF2B5EF4-FFF2-40B4-BE49-F238E27FC236}">
                          <a16:creationId xmlns:a16="http://schemas.microsoft.com/office/drawing/2014/main" id="{8883BAAF-0593-454D-8822-DE8CF3009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12" name="円/楕円 462">
                    <a:extLst>
                      <a:ext uri="{FF2B5EF4-FFF2-40B4-BE49-F238E27FC236}">
                        <a16:creationId xmlns:a16="http://schemas.microsoft.com/office/drawing/2014/main" id="{5DF552CF-901D-4899-89E2-3B71D1047E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02" name="円/楕円 456">
                  <a:extLst>
                    <a:ext uri="{FF2B5EF4-FFF2-40B4-BE49-F238E27FC236}">
                      <a16:creationId xmlns:a16="http://schemas.microsoft.com/office/drawing/2014/main" id="{20D8C910-C10C-4F99-B60D-3659F6F691AD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3" name="円/楕円 457">
                  <a:extLst>
                    <a:ext uri="{FF2B5EF4-FFF2-40B4-BE49-F238E27FC236}">
                      <a16:creationId xmlns:a16="http://schemas.microsoft.com/office/drawing/2014/main" id="{ADBC9AA9-F09A-410C-AF84-1A98D01AEE9E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4" name="円/楕円 458">
                  <a:extLst>
                    <a:ext uri="{FF2B5EF4-FFF2-40B4-BE49-F238E27FC236}">
                      <a16:creationId xmlns:a16="http://schemas.microsoft.com/office/drawing/2014/main" id="{1170A476-1216-416A-A9F3-1CA2A9562C42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5" name="円/楕円 459">
                  <a:extLst>
                    <a:ext uri="{FF2B5EF4-FFF2-40B4-BE49-F238E27FC236}">
                      <a16:creationId xmlns:a16="http://schemas.microsoft.com/office/drawing/2014/main" id="{C021D765-6C23-47D1-9AF7-9844F513807D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6" name="雲 505">
                  <a:extLst>
                    <a:ext uri="{FF2B5EF4-FFF2-40B4-BE49-F238E27FC236}">
                      <a16:creationId xmlns:a16="http://schemas.microsoft.com/office/drawing/2014/main" id="{AA9076C6-3B57-49CE-BDDD-6B4C35CBB872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7" name="円/楕円 449">
                  <a:extLst>
                    <a:ext uri="{FF2B5EF4-FFF2-40B4-BE49-F238E27FC236}">
                      <a16:creationId xmlns:a16="http://schemas.microsoft.com/office/drawing/2014/main" id="{852D87B5-2D1A-40DC-B6DE-FBA04057006D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8" name="アーチ 507">
                  <a:extLst>
                    <a:ext uri="{FF2B5EF4-FFF2-40B4-BE49-F238E27FC236}">
                      <a16:creationId xmlns:a16="http://schemas.microsoft.com/office/drawing/2014/main" id="{600D19E9-9C1C-48D3-A1A0-C4C9A31340EA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9" name="アーチ 508">
                  <a:extLst>
                    <a:ext uri="{FF2B5EF4-FFF2-40B4-BE49-F238E27FC236}">
                      <a16:creationId xmlns:a16="http://schemas.microsoft.com/office/drawing/2014/main" id="{3E7576F7-4DAA-4B82-8374-A003B1D5CB28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77" name="円/楕円 27">
              <a:extLst>
                <a:ext uri="{FF2B5EF4-FFF2-40B4-BE49-F238E27FC236}">
                  <a16:creationId xmlns:a16="http://schemas.microsoft.com/office/drawing/2014/main" id="{74AC0450-9997-49E8-AD0A-47FEA0962C4A}"/>
                </a:ext>
              </a:extLst>
            </p:cNvPr>
            <p:cNvSpPr/>
            <p:nvPr/>
          </p:nvSpPr>
          <p:spPr>
            <a:xfrm rot="10800000">
              <a:off x="4714255" y="7734842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026480D2-87EF-40D5-8EF7-3ED4DBA87352}"/>
                </a:ext>
              </a:extLst>
            </p:cNvPr>
            <p:cNvGrpSpPr/>
            <p:nvPr/>
          </p:nvGrpSpPr>
          <p:grpSpPr>
            <a:xfrm>
              <a:off x="50974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9A70F00F-7D00-401D-8939-A4354CA48FAF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496" name="角丸四角形 87">
                  <a:extLst>
                    <a:ext uri="{FF2B5EF4-FFF2-40B4-BE49-F238E27FC236}">
                      <a16:creationId xmlns:a16="http://schemas.microsoft.com/office/drawing/2014/main" id="{38895110-C645-46FD-854D-11FF0E15D9FD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7" name="角丸四角形 96">
                  <a:extLst>
                    <a:ext uri="{FF2B5EF4-FFF2-40B4-BE49-F238E27FC236}">
                      <a16:creationId xmlns:a16="http://schemas.microsoft.com/office/drawing/2014/main" id="{71EA05AB-4713-4192-989E-EDA67D60E03F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8AE957F5-2D1D-47CB-9544-9022FD861686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6FCE160B-C47E-4632-A9A5-C8E649C491E3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487" name="角丸四角形 100">
                    <a:extLst>
                      <a:ext uri="{FF2B5EF4-FFF2-40B4-BE49-F238E27FC236}">
                        <a16:creationId xmlns:a16="http://schemas.microsoft.com/office/drawing/2014/main" id="{AB25CB27-E09D-4150-A571-5ECDC68C9955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8" name="角丸四角形 101">
                    <a:extLst>
                      <a:ext uri="{FF2B5EF4-FFF2-40B4-BE49-F238E27FC236}">
                        <a16:creationId xmlns:a16="http://schemas.microsoft.com/office/drawing/2014/main" id="{917E62FC-8CEC-4CC8-A76D-3B772A0C8E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9" name="角丸四角形 102">
                    <a:extLst>
                      <a:ext uri="{FF2B5EF4-FFF2-40B4-BE49-F238E27FC236}">
                        <a16:creationId xmlns:a16="http://schemas.microsoft.com/office/drawing/2014/main" id="{FA2BE56B-9B31-4147-B748-9B7B7E43207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0" name="角丸四角形 103">
                    <a:extLst>
                      <a:ext uri="{FF2B5EF4-FFF2-40B4-BE49-F238E27FC236}">
                        <a16:creationId xmlns:a16="http://schemas.microsoft.com/office/drawing/2014/main" id="{E89ED5DD-B370-42AB-B536-354150F0D1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1" name="角丸四角形 105">
                    <a:extLst>
                      <a:ext uri="{FF2B5EF4-FFF2-40B4-BE49-F238E27FC236}">
                        <a16:creationId xmlns:a16="http://schemas.microsoft.com/office/drawing/2014/main" id="{6DFFFFFA-BAAE-4B12-A5D8-CB9E221468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2" name="角丸四角形 106">
                    <a:extLst>
                      <a:ext uri="{FF2B5EF4-FFF2-40B4-BE49-F238E27FC236}">
                        <a16:creationId xmlns:a16="http://schemas.microsoft.com/office/drawing/2014/main" id="{96069672-47F0-4A5E-9869-F07EC0AD96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3" name="角丸四角形 107">
                    <a:extLst>
                      <a:ext uri="{FF2B5EF4-FFF2-40B4-BE49-F238E27FC236}">
                        <a16:creationId xmlns:a16="http://schemas.microsoft.com/office/drawing/2014/main" id="{48E695BB-870C-4522-BDFF-E175C5BA50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4" name="角丸四角形 108">
                    <a:extLst>
                      <a:ext uri="{FF2B5EF4-FFF2-40B4-BE49-F238E27FC236}">
                        <a16:creationId xmlns:a16="http://schemas.microsoft.com/office/drawing/2014/main" id="{F7DA6D63-BABD-414B-B1F1-366BE312418F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5" name="角丸四角形 104">
                    <a:extLst>
                      <a:ext uri="{FF2B5EF4-FFF2-40B4-BE49-F238E27FC236}">
                        <a16:creationId xmlns:a16="http://schemas.microsoft.com/office/drawing/2014/main" id="{77C0101D-71B5-4774-9DC6-ECE7F0366DA4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86" name="円/楕円 99">
                  <a:extLst>
                    <a:ext uri="{FF2B5EF4-FFF2-40B4-BE49-F238E27FC236}">
                      <a16:creationId xmlns:a16="http://schemas.microsoft.com/office/drawing/2014/main" id="{0B665587-3CCB-457C-8A56-B814B53E9956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79" name="フリーフォーム 73">
              <a:extLst>
                <a:ext uri="{FF2B5EF4-FFF2-40B4-BE49-F238E27FC236}">
                  <a16:creationId xmlns:a16="http://schemas.microsoft.com/office/drawing/2014/main" id="{3B94DBE1-B549-4BCA-9C86-6A7DD76CD672}"/>
                </a:ext>
              </a:extLst>
            </p:cNvPr>
            <p:cNvSpPr/>
            <p:nvPr/>
          </p:nvSpPr>
          <p:spPr>
            <a:xfrm rot="610876">
              <a:off x="4308899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7101075A-CF99-4BFE-A166-687E7D40E8EE}"/>
                </a:ext>
              </a:extLst>
            </p:cNvPr>
            <p:cNvGrpSpPr/>
            <p:nvPr/>
          </p:nvGrpSpPr>
          <p:grpSpPr>
            <a:xfrm>
              <a:off x="3709030" y="8363363"/>
              <a:ext cx="988339" cy="734311"/>
              <a:chOff x="76185" y="8363364"/>
              <a:chExt cx="988339" cy="734311"/>
            </a:xfrm>
            <a:solidFill>
              <a:srgbClr val="002060"/>
            </a:solidFill>
          </p:grpSpPr>
          <p:sp>
            <p:nvSpPr>
              <p:cNvPr id="481" name="台形 480">
                <a:extLst>
                  <a:ext uri="{FF2B5EF4-FFF2-40B4-BE49-F238E27FC236}">
                    <a16:creationId xmlns:a16="http://schemas.microsoft.com/office/drawing/2014/main" id="{83B175C1-C8C3-4E51-BAED-10BB1687A0BD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2" name="フリーフォーム 74">
                <a:extLst>
                  <a:ext uri="{FF2B5EF4-FFF2-40B4-BE49-F238E27FC236}">
                    <a16:creationId xmlns:a16="http://schemas.microsoft.com/office/drawing/2014/main" id="{F050C0EC-F87C-463E-8051-2E71D5808510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466C98CD-816D-4F93-BE1B-094A0EF64B83}"/>
              </a:ext>
            </a:extLst>
          </p:cNvPr>
          <p:cNvGrpSpPr/>
          <p:nvPr/>
        </p:nvGrpSpPr>
        <p:grpSpPr>
          <a:xfrm>
            <a:off x="6066799" y="4662828"/>
            <a:ext cx="1515501" cy="1751175"/>
            <a:chOff x="5470811" y="6559785"/>
            <a:chExt cx="2366410" cy="2734408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4A5602EF-0E84-4ACF-9EAF-49338D60FE91}"/>
                </a:ext>
              </a:extLst>
            </p:cNvPr>
            <p:cNvGrpSpPr/>
            <p:nvPr/>
          </p:nvGrpSpPr>
          <p:grpSpPr>
            <a:xfrm>
              <a:off x="5920481" y="6559785"/>
              <a:ext cx="1594102" cy="2597047"/>
              <a:chOff x="5747794" y="1672263"/>
              <a:chExt cx="1594102" cy="2597047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8D7D4F37-232F-4C21-8365-8A6FCD03FD27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25BE42F2-47FB-4076-9EE3-CEEADBF4AADE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54E807BE-A332-4D25-B4DB-18BFDD8D9341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E35F81A5-920C-4469-9312-BFF86A005830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3FAA2ACA-65BB-4113-A40E-910050A13DC5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549" name="星 24 468">
                  <a:extLst>
                    <a:ext uri="{FF2B5EF4-FFF2-40B4-BE49-F238E27FC236}">
                      <a16:creationId xmlns:a16="http://schemas.microsoft.com/office/drawing/2014/main" id="{37E9FC01-2540-4852-9139-8BBDB14C104A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6B81A723-2509-4C0A-901B-CD605FBCFF9F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18B79A6E-EEA3-4355-834B-5CA321CAD0E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8" name="円/楕円 489">
                      <a:extLst>
                        <a:ext uri="{FF2B5EF4-FFF2-40B4-BE49-F238E27FC236}">
                          <a16:creationId xmlns:a16="http://schemas.microsoft.com/office/drawing/2014/main" id="{D64C797C-3DEE-446D-9E74-0ACAB2601A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円/楕円 490">
                      <a:extLst>
                        <a:ext uri="{FF2B5EF4-FFF2-40B4-BE49-F238E27FC236}">
                          <a16:creationId xmlns:a16="http://schemas.microsoft.com/office/drawing/2014/main" id="{ED123349-BF27-47A9-BA45-F895545185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54" name="グループ化 553">
                    <a:extLst>
                      <a:ext uri="{FF2B5EF4-FFF2-40B4-BE49-F238E27FC236}">
                        <a16:creationId xmlns:a16="http://schemas.microsoft.com/office/drawing/2014/main" id="{CDADE128-0760-47B1-B0EE-95C130084D6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6" name="円/楕円 487">
                      <a:extLst>
                        <a:ext uri="{FF2B5EF4-FFF2-40B4-BE49-F238E27FC236}">
                          <a16:creationId xmlns:a16="http://schemas.microsoft.com/office/drawing/2014/main" id="{6E249549-0DE7-4564-BAD7-62E86B9910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円/楕円 488">
                      <a:extLst>
                        <a:ext uri="{FF2B5EF4-FFF2-40B4-BE49-F238E27FC236}">
                          <a16:creationId xmlns:a16="http://schemas.microsoft.com/office/drawing/2014/main" id="{A65FF903-4448-4052-9728-93BF901E0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5" name="円/楕円 486">
                    <a:extLst>
                      <a:ext uri="{FF2B5EF4-FFF2-40B4-BE49-F238E27FC236}">
                        <a16:creationId xmlns:a16="http://schemas.microsoft.com/office/drawing/2014/main" id="{206ED066-94EC-40CF-AD71-2A23CB6F65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51" name="円/楕円 472">
                  <a:extLst>
                    <a:ext uri="{FF2B5EF4-FFF2-40B4-BE49-F238E27FC236}">
                      <a16:creationId xmlns:a16="http://schemas.microsoft.com/office/drawing/2014/main" id="{667F2D2A-461E-4449-84C1-D5532457CA73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2" name="円/楕円 473">
                  <a:extLst>
                    <a:ext uri="{FF2B5EF4-FFF2-40B4-BE49-F238E27FC236}">
                      <a16:creationId xmlns:a16="http://schemas.microsoft.com/office/drawing/2014/main" id="{8501C4B4-190C-4239-BAC6-E83E6B17707B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23" name="円/楕円 27">
              <a:extLst>
                <a:ext uri="{FF2B5EF4-FFF2-40B4-BE49-F238E27FC236}">
                  <a16:creationId xmlns:a16="http://schemas.microsoft.com/office/drawing/2014/main" id="{6BF50F54-16F3-4F57-A2DB-945C954ADB39}"/>
                </a:ext>
              </a:extLst>
            </p:cNvPr>
            <p:cNvSpPr/>
            <p:nvPr/>
          </p:nvSpPr>
          <p:spPr>
            <a:xfrm rot="10800000">
              <a:off x="6489839" y="7721336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C571C360-58C6-4925-9FA0-2B4B18FD3E92}"/>
                </a:ext>
              </a:extLst>
            </p:cNvPr>
            <p:cNvSpPr/>
            <p:nvPr/>
          </p:nvSpPr>
          <p:spPr>
            <a:xfrm>
              <a:off x="6639059" y="7442926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ED0114B9-9F00-4191-ACDB-5A7AF2BC1D2D}"/>
                </a:ext>
              </a:extLst>
            </p:cNvPr>
            <p:cNvSpPr/>
            <p:nvPr/>
          </p:nvSpPr>
          <p:spPr>
            <a:xfrm>
              <a:off x="6321305" y="7376723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176A3247-836F-4BC1-97B4-B69E452F9419}"/>
                </a:ext>
              </a:extLst>
            </p:cNvPr>
            <p:cNvSpPr/>
            <p:nvPr/>
          </p:nvSpPr>
          <p:spPr>
            <a:xfrm flipH="1">
              <a:off x="6959875" y="7376723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3F908156-A629-465B-8029-80595AD1C3EF}"/>
                </a:ext>
              </a:extLst>
            </p:cNvPr>
            <p:cNvGrpSpPr/>
            <p:nvPr/>
          </p:nvGrpSpPr>
          <p:grpSpPr>
            <a:xfrm>
              <a:off x="6837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189CC59-9C50-46F4-A533-8B6BE9FF54B8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545" name="角丸四角形 87">
                  <a:extLst>
                    <a:ext uri="{FF2B5EF4-FFF2-40B4-BE49-F238E27FC236}">
                      <a16:creationId xmlns:a16="http://schemas.microsoft.com/office/drawing/2014/main" id="{11097E4E-C15A-45B4-82B4-0041A97C09DF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6" name="角丸四角形 96">
                  <a:extLst>
                    <a:ext uri="{FF2B5EF4-FFF2-40B4-BE49-F238E27FC236}">
                      <a16:creationId xmlns:a16="http://schemas.microsoft.com/office/drawing/2014/main" id="{86AB5025-D9FD-43FD-9E76-993D528181AB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311B08D6-9CCA-4F1A-A833-1B8C97BDB416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D4EBD972-D78D-4F02-8E7A-4F1013D1F492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536" name="角丸四角形 100">
                    <a:extLst>
                      <a:ext uri="{FF2B5EF4-FFF2-40B4-BE49-F238E27FC236}">
                        <a16:creationId xmlns:a16="http://schemas.microsoft.com/office/drawing/2014/main" id="{024958C3-CB6A-418D-B655-4A126B114EAE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7" name="角丸四角形 101">
                    <a:extLst>
                      <a:ext uri="{FF2B5EF4-FFF2-40B4-BE49-F238E27FC236}">
                        <a16:creationId xmlns:a16="http://schemas.microsoft.com/office/drawing/2014/main" id="{86B055F8-6772-4453-BB57-CD67E3C4EC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8" name="角丸四角形 102">
                    <a:extLst>
                      <a:ext uri="{FF2B5EF4-FFF2-40B4-BE49-F238E27FC236}">
                        <a16:creationId xmlns:a16="http://schemas.microsoft.com/office/drawing/2014/main" id="{D20B12D8-3F7E-42FE-BA7E-687CC21505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9" name="角丸四角形 103">
                    <a:extLst>
                      <a:ext uri="{FF2B5EF4-FFF2-40B4-BE49-F238E27FC236}">
                        <a16:creationId xmlns:a16="http://schemas.microsoft.com/office/drawing/2014/main" id="{5872D31B-649E-48B3-8BB9-364A2B4953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0" name="角丸四角形 105">
                    <a:extLst>
                      <a:ext uri="{FF2B5EF4-FFF2-40B4-BE49-F238E27FC236}">
                        <a16:creationId xmlns:a16="http://schemas.microsoft.com/office/drawing/2014/main" id="{CE86DC98-C104-49F2-AB97-A38A50118F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1" name="角丸四角形 106">
                    <a:extLst>
                      <a:ext uri="{FF2B5EF4-FFF2-40B4-BE49-F238E27FC236}">
                        <a16:creationId xmlns:a16="http://schemas.microsoft.com/office/drawing/2014/main" id="{D290E5CB-A3AF-4562-B8E9-56D33A33AD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2" name="角丸四角形 107">
                    <a:extLst>
                      <a:ext uri="{FF2B5EF4-FFF2-40B4-BE49-F238E27FC236}">
                        <a16:creationId xmlns:a16="http://schemas.microsoft.com/office/drawing/2014/main" id="{154CD79C-35A0-4E95-A5C6-4E8F17B3C6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3" name="角丸四角形 108">
                    <a:extLst>
                      <a:ext uri="{FF2B5EF4-FFF2-40B4-BE49-F238E27FC236}">
                        <a16:creationId xmlns:a16="http://schemas.microsoft.com/office/drawing/2014/main" id="{91B4DB35-FFCD-4693-AACA-FBAAA29C4AFB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4" name="角丸四角形 104">
                    <a:extLst>
                      <a:ext uri="{FF2B5EF4-FFF2-40B4-BE49-F238E27FC236}">
                        <a16:creationId xmlns:a16="http://schemas.microsoft.com/office/drawing/2014/main" id="{2932EE49-B4E7-438B-A340-2684EED0F8E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円/楕円 99">
                  <a:extLst>
                    <a:ext uri="{FF2B5EF4-FFF2-40B4-BE49-F238E27FC236}">
                      <a16:creationId xmlns:a16="http://schemas.microsoft.com/office/drawing/2014/main" id="{AE3AE706-1431-4907-861D-EF92D89B12D2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28" name="フリーフォーム 73">
              <a:extLst>
                <a:ext uri="{FF2B5EF4-FFF2-40B4-BE49-F238E27FC236}">
                  <a16:creationId xmlns:a16="http://schemas.microsoft.com/office/drawing/2014/main" id="{A0FBF3EF-70BF-4B5E-9B75-492A9C9C5400}"/>
                </a:ext>
              </a:extLst>
            </p:cNvPr>
            <p:cNvSpPr/>
            <p:nvPr/>
          </p:nvSpPr>
          <p:spPr>
            <a:xfrm rot="610876">
              <a:off x="6070680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1D68F4DE-2CDA-4D9C-B63D-48EBE7BA0299}"/>
                </a:ext>
              </a:extLst>
            </p:cNvPr>
            <p:cNvGrpSpPr/>
            <p:nvPr/>
          </p:nvGrpSpPr>
          <p:grpSpPr>
            <a:xfrm>
              <a:off x="5470811" y="8363363"/>
              <a:ext cx="988339" cy="734311"/>
              <a:chOff x="76185" y="8363364"/>
              <a:chExt cx="988339" cy="734311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530" name="台形 529">
                <a:extLst>
                  <a:ext uri="{FF2B5EF4-FFF2-40B4-BE49-F238E27FC236}">
                    <a16:creationId xmlns:a16="http://schemas.microsoft.com/office/drawing/2014/main" id="{06DF77D6-53D7-45F1-83B2-C157CD7D8C7B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1" name="フリーフォーム 74">
                <a:extLst>
                  <a:ext uri="{FF2B5EF4-FFF2-40B4-BE49-F238E27FC236}">
                    <a16:creationId xmlns:a16="http://schemas.microsoft.com/office/drawing/2014/main" id="{E052EB87-7DC9-4D10-9644-41A50F09321D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09658C91-4E67-4BD6-A68A-A4ED98788B07}"/>
              </a:ext>
            </a:extLst>
          </p:cNvPr>
          <p:cNvGrpSpPr/>
          <p:nvPr/>
        </p:nvGrpSpPr>
        <p:grpSpPr>
          <a:xfrm>
            <a:off x="7909544" y="4685945"/>
            <a:ext cx="1554134" cy="1728058"/>
            <a:chOff x="7315485" y="6595881"/>
            <a:chExt cx="2426736" cy="2698312"/>
          </a:xfrm>
        </p:grpSpPr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842DF795-532D-4B8D-8FDA-FE29BA93DB93}"/>
                </a:ext>
              </a:extLst>
            </p:cNvPr>
            <p:cNvGrpSpPr/>
            <p:nvPr/>
          </p:nvGrpSpPr>
          <p:grpSpPr>
            <a:xfrm>
              <a:off x="7845002" y="6595881"/>
              <a:ext cx="1445730" cy="2560950"/>
              <a:chOff x="7672315" y="1708359"/>
              <a:chExt cx="1445730" cy="2560950"/>
            </a:xfrm>
          </p:grpSpPr>
          <p:sp>
            <p:nvSpPr>
              <p:cNvPr id="588" name="正方形/長方形 45">
                <a:extLst>
                  <a:ext uri="{FF2B5EF4-FFF2-40B4-BE49-F238E27FC236}">
                    <a16:creationId xmlns:a16="http://schemas.microsoft.com/office/drawing/2014/main" id="{1FB333BA-7565-439A-BDB7-241C6CEE217C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D3946E43-8129-4519-9F3B-4431D1639840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607" name="片側の 2 つの角を丸めた四角形 4">
                  <a:extLst>
                    <a:ext uri="{FF2B5EF4-FFF2-40B4-BE49-F238E27FC236}">
                      <a16:creationId xmlns:a16="http://schemas.microsoft.com/office/drawing/2014/main" id="{5B1300FC-5A9D-4E0F-8B20-AAFD0306A097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8" name="正方形/長方形 607">
                  <a:extLst>
                    <a:ext uri="{FF2B5EF4-FFF2-40B4-BE49-F238E27FC236}">
                      <a16:creationId xmlns:a16="http://schemas.microsoft.com/office/drawing/2014/main" id="{C3A924CA-A84C-489B-B32E-2AA3148902C7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A4CCBFFF-F675-475D-8E35-081A78091CDC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B3F7A952-C65F-45EE-9E5A-B917D8BF1C46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811EB606-08C6-43AD-90E4-C18B7323981E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2" name="台形 23">
                  <a:extLst>
                    <a:ext uri="{FF2B5EF4-FFF2-40B4-BE49-F238E27FC236}">
                      <a16:creationId xmlns:a16="http://schemas.microsoft.com/office/drawing/2014/main" id="{E50F96E4-1695-477F-BC4D-2E1CE24A7C64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83A615ED-E49B-4B44-AD7C-7A3A9B25975A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B7468D50-EB63-4915-A60F-8D7A176F0E64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0FBA2800-8AD0-4E1F-BBDE-DEBE57F9DDB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5" name="円/楕円 620">
                      <a:extLst>
                        <a:ext uri="{FF2B5EF4-FFF2-40B4-BE49-F238E27FC236}">
                          <a16:creationId xmlns:a16="http://schemas.microsoft.com/office/drawing/2014/main" id="{27AFD675-1E7C-4BC1-A1B9-3A067651C8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円/楕円 621">
                      <a:extLst>
                        <a:ext uri="{FF2B5EF4-FFF2-40B4-BE49-F238E27FC236}">
                          <a16:creationId xmlns:a16="http://schemas.microsoft.com/office/drawing/2014/main" id="{F92E114F-C5AA-4ACA-B964-2C23965DD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96B7CA6C-6024-41B3-B9AA-73DB6A36860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3" name="円/楕円 618">
                      <a:extLst>
                        <a:ext uri="{FF2B5EF4-FFF2-40B4-BE49-F238E27FC236}">
                          <a16:creationId xmlns:a16="http://schemas.microsoft.com/office/drawing/2014/main" id="{62CBD8A2-B9A2-4331-8957-E3F118850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円/楕円 619">
                      <a:extLst>
                        <a:ext uri="{FF2B5EF4-FFF2-40B4-BE49-F238E27FC236}">
                          <a16:creationId xmlns:a16="http://schemas.microsoft.com/office/drawing/2014/main" id="{EC47649F-0506-423E-BD8D-ECD18A2A2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2" name="円/楕円 617">
                    <a:extLst>
                      <a:ext uri="{FF2B5EF4-FFF2-40B4-BE49-F238E27FC236}">
                        <a16:creationId xmlns:a16="http://schemas.microsoft.com/office/drawing/2014/main" id="{70395E48-F45B-48D6-A41C-13DCFC6EA8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92" name="円/楕円 611">
                  <a:extLst>
                    <a:ext uri="{FF2B5EF4-FFF2-40B4-BE49-F238E27FC236}">
                      <a16:creationId xmlns:a16="http://schemas.microsoft.com/office/drawing/2014/main" id="{A2F7D6A8-1F34-45C7-B8C7-8C569685BB79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3" name="フリーフォーム 612">
                  <a:extLst>
                    <a:ext uri="{FF2B5EF4-FFF2-40B4-BE49-F238E27FC236}">
                      <a16:creationId xmlns:a16="http://schemas.microsoft.com/office/drawing/2014/main" id="{26066EFC-9D92-49FE-B8AD-7FF617BBD0CD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24A2994A-4A0D-432D-A3F0-D6694648B974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46CD0312-84D7-4EEB-8CCD-8569C208EC10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33F08B46-4496-490B-8473-9ED45CA95721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F60176BD-9A74-4E2C-B2F0-B4F761053D59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A28E2E67-8E95-4892-9240-502D4B4354B2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A0E51405-9C67-4C9F-ACB2-BDA711570975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65" name="円/楕円 27">
              <a:extLst>
                <a:ext uri="{FF2B5EF4-FFF2-40B4-BE49-F238E27FC236}">
                  <a16:creationId xmlns:a16="http://schemas.microsoft.com/office/drawing/2014/main" id="{E1EF0983-B606-4F76-BC2A-C802EC5BB26D}"/>
                </a:ext>
              </a:extLst>
            </p:cNvPr>
            <p:cNvSpPr/>
            <p:nvPr/>
          </p:nvSpPr>
          <p:spPr>
            <a:xfrm rot="10800000">
              <a:off x="8302920" y="7700572"/>
              <a:ext cx="523580" cy="30441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07C13475-9D76-4EC5-984B-E333AF1D029D}"/>
                </a:ext>
              </a:extLst>
            </p:cNvPr>
            <p:cNvSpPr/>
            <p:nvPr/>
          </p:nvSpPr>
          <p:spPr>
            <a:xfrm>
              <a:off x="8176818" y="7325583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CDE8D321-F463-465A-A169-A46F63019877}"/>
                </a:ext>
              </a:extLst>
            </p:cNvPr>
            <p:cNvSpPr/>
            <p:nvPr/>
          </p:nvSpPr>
          <p:spPr>
            <a:xfrm flipH="1">
              <a:off x="8815388" y="7325583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7168462C-BFF0-46C4-9EF5-6B2098088150}"/>
                </a:ext>
              </a:extLst>
            </p:cNvPr>
            <p:cNvGrpSpPr/>
            <p:nvPr/>
          </p:nvGrpSpPr>
          <p:grpSpPr>
            <a:xfrm>
              <a:off x="8742365" y="7727301"/>
              <a:ext cx="999856" cy="921409"/>
              <a:chOff x="2103569" y="1688060"/>
              <a:chExt cx="999856" cy="921409"/>
            </a:xfrm>
          </p:grpSpPr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85BEEE24-539D-4C79-9A87-46C8EF13EB82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586" name="角丸四角形 87">
                  <a:extLst>
                    <a:ext uri="{FF2B5EF4-FFF2-40B4-BE49-F238E27FC236}">
                      <a16:creationId xmlns:a16="http://schemas.microsoft.com/office/drawing/2014/main" id="{A99D8848-8D69-4205-87D1-9D466FA0BF54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7" name="角丸四角形 96">
                  <a:extLst>
                    <a:ext uri="{FF2B5EF4-FFF2-40B4-BE49-F238E27FC236}">
                      <a16:creationId xmlns:a16="http://schemas.microsoft.com/office/drawing/2014/main" id="{E010F2D2-83FC-431C-B75B-8A4D6837AF0C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32C46420-952B-4974-ADEC-19C1BD51C769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19F9FFB1-FD0B-4D6A-94F2-294165B10531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577" name="角丸四角形 100">
                    <a:extLst>
                      <a:ext uri="{FF2B5EF4-FFF2-40B4-BE49-F238E27FC236}">
                        <a16:creationId xmlns:a16="http://schemas.microsoft.com/office/drawing/2014/main" id="{0E0E95EB-FDE3-48B4-8392-C0E67E46A21D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78" name="角丸四角形 101">
                    <a:extLst>
                      <a:ext uri="{FF2B5EF4-FFF2-40B4-BE49-F238E27FC236}">
                        <a16:creationId xmlns:a16="http://schemas.microsoft.com/office/drawing/2014/main" id="{F1AFE1E7-A1E7-4A3F-BC51-624DEF13ED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79" name="角丸四角形 102">
                    <a:extLst>
                      <a:ext uri="{FF2B5EF4-FFF2-40B4-BE49-F238E27FC236}">
                        <a16:creationId xmlns:a16="http://schemas.microsoft.com/office/drawing/2014/main" id="{5FE3B0B3-09B6-43D0-8D63-91735CCFCC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0" name="角丸四角形 103">
                    <a:extLst>
                      <a:ext uri="{FF2B5EF4-FFF2-40B4-BE49-F238E27FC236}">
                        <a16:creationId xmlns:a16="http://schemas.microsoft.com/office/drawing/2014/main" id="{CB3BE591-A77F-4D11-AB37-618E0C39A1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1" name="角丸四角形 105">
                    <a:extLst>
                      <a:ext uri="{FF2B5EF4-FFF2-40B4-BE49-F238E27FC236}">
                        <a16:creationId xmlns:a16="http://schemas.microsoft.com/office/drawing/2014/main" id="{9CBE9CB4-AB24-49C4-A96F-083D2F5E45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2" name="角丸四角形 106">
                    <a:extLst>
                      <a:ext uri="{FF2B5EF4-FFF2-40B4-BE49-F238E27FC236}">
                        <a16:creationId xmlns:a16="http://schemas.microsoft.com/office/drawing/2014/main" id="{0633314C-13C2-4E8E-BBFE-984E65B25E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3" name="角丸四角形 107">
                    <a:extLst>
                      <a:ext uri="{FF2B5EF4-FFF2-40B4-BE49-F238E27FC236}">
                        <a16:creationId xmlns:a16="http://schemas.microsoft.com/office/drawing/2014/main" id="{65FAD06A-2810-4C18-84D4-DC68242C54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4" name="角丸四角形 108">
                    <a:extLst>
                      <a:ext uri="{FF2B5EF4-FFF2-40B4-BE49-F238E27FC236}">
                        <a16:creationId xmlns:a16="http://schemas.microsoft.com/office/drawing/2014/main" id="{BCF545D0-792F-4A49-804C-43C8D4596033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5" name="角丸四角形 104">
                    <a:extLst>
                      <a:ext uri="{FF2B5EF4-FFF2-40B4-BE49-F238E27FC236}">
                        <a16:creationId xmlns:a16="http://schemas.microsoft.com/office/drawing/2014/main" id="{CA6B73E0-04EC-443E-9CEB-F29D1E95AFAB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76" name="円/楕円 99">
                  <a:extLst>
                    <a:ext uri="{FF2B5EF4-FFF2-40B4-BE49-F238E27FC236}">
                      <a16:creationId xmlns:a16="http://schemas.microsoft.com/office/drawing/2014/main" id="{882E938A-A224-4939-BC79-543BC9C9D0A5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69" name="フリーフォーム 73">
              <a:extLst>
                <a:ext uri="{FF2B5EF4-FFF2-40B4-BE49-F238E27FC236}">
                  <a16:creationId xmlns:a16="http://schemas.microsoft.com/office/drawing/2014/main" id="{47E2B607-45CA-46C2-92FB-9DB479B42A0E}"/>
                </a:ext>
              </a:extLst>
            </p:cNvPr>
            <p:cNvSpPr/>
            <p:nvPr/>
          </p:nvSpPr>
          <p:spPr>
            <a:xfrm rot="610876">
              <a:off x="7915354" y="8901677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82252333-3693-415B-95E9-40863BBC4567}"/>
                </a:ext>
              </a:extLst>
            </p:cNvPr>
            <p:cNvGrpSpPr/>
            <p:nvPr/>
          </p:nvGrpSpPr>
          <p:grpSpPr>
            <a:xfrm>
              <a:off x="7315485" y="8363363"/>
              <a:ext cx="988339" cy="734311"/>
              <a:chOff x="76185" y="8363364"/>
              <a:chExt cx="988339" cy="734311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571" name="台形 570">
                <a:extLst>
                  <a:ext uri="{FF2B5EF4-FFF2-40B4-BE49-F238E27FC236}">
                    <a16:creationId xmlns:a16="http://schemas.microsoft.com/office/drawing/2014/main" id="{AD8449FD-AC62-4290-8549-640128A9DC0F}"/>
                  </a:ext>
                </a:extLst>
              </p:cNvPr>
              <p:cNvSpPr/>
              <p:nvPr/>
            </p:nvSpPr>
            <p:spPr>
              <a:xfrm rot="7033496">
                <a:off x="605070" y="8910312"/>
                <a:ext cx="258856" cy="11587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2" name="フリーフォーム 74">
                <a:extLst>
                  <a:ext uri="{FF2B5EF4-FFF2-40B4-BE49-F238E27FC236}">
                    <a16:creationId xmlns:a16="http://schemas.microsoft.com/office/drawing/2014/main" id="{1E18C6A1-FC05-46C1-BEA2-28D788F539C8}"/>
                  </a:ext>
                </a:extLst>
              </p:cNvPr>
              <p:cNvSpPr/>
              <p:nvPr/>
            </p:nvSpPr>
            <p:spPr>
              <a:xfrm rot="19800000">
                <a:off x="76185" y="8363364"/>
                <a:ext cx="988339" cy="69824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339" h="698247">
                    <a:moveTo>
                      <a:pt x="750224" y="309112"/>
                    </a:moveTo>
                    <a:lnTo>
                      <a:pt x="400972" y="287203"/>
                    </a:lnTo>
                    <a:lnTo>
                      <a:pt x="598329" y="554735"/>
                    </a:lnTo>
                    <a:lnTo>
                      <a:pt x="382829" y="698247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988339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pptx925_クレームを入れる男性</dc:title>
  <dc:subject>pptx925_クレームを入れる男性</dc:subject>
  <dc:creator>digipot.net</dc:creator>
  <cp:revision>1</cp:revision>
  <dcterms:created xsi:type="dcterms:W3CDTF">2018-05-20T00:31:01Z</dcterms:created>
  <dcterms:modified xsi:type="dcterms:W3CDTF">2018-12-26T16:15:41Z</dcterms:modified>
  <cp:version>1</cp:version>
</cp:coreProperties>
</file>